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86" r:id="rId3"/>
    <p:sldId id="257" r:id="rId4"/>
    <p:sldId id="258" r:id="rId5"/>
    <p:sldId id="259" r:id="rId6"/>
    <p:sldId id="260" r:id="rId7"/>
    <p:sldId id="261" r:id="rId8"/>
    <p:sldId id="267" r:id="rId9"/>
    <p:sldId id="291" r:id="rId10"/>
    <p:sldId id="268" r:id="rId11"/>
    <p:sldId id="269" r:id="rId12"/>
    <p:sldId id="271" r:id="rId13"/>
    <p:sldId id="270" r:id="rId14"/>
    <p:sldId id="262" r:id="rId15"/>
    <p:sldId id="263" r:id="rId16"/>
    <p:sldId id="264" r:id="rId17"/>
    <p:sldId id="265" r:id="rId18"/>
    <p:sldId id="266" r:id="rId19"/>
    <p:sldId id="29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4D59F3-2E08-4AD5-A9AE-59AC702E589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7C728F6-6E0D-4E2C-A8A8-AC8E7A55DF28}">
      <dgm:prSet phldrT="[Text]"/>
      <dgm:spPr/>
      <dgm:t>
        <a:bodyPr/>
        <a:lstStyle/>
        <a:p>
          <a:r>
            <a:rPr lang="cs-CZ" dirty="0" smtClean="0"/>
            <a:t>Sacharidy</a:t>
          </a:r>
          <a:endParaRPr lang="cs-CZ" dirty="0"/>
        </a:p>
      </dgm:t>
    </dgm:pt>
    <dgm:pt modelId="{6BEBBA31-A76D-4C92-AA7E-6888AC2C541F}" type="parTrans" cxnId="{A005C44D-7FE9-4536-A1DC-254290154A2E}">
      <dgm:prSet/>
      <dgm:spPr/>
      <dgm:t>
        <a:bodyPr/>
        <a:lstStyle/>
        <a:p>
          <a:endParaRPr lang="cs-CZ"/>
        </a:p>
      </dgm:t>
    </dgm:pt>
    <dgm:pt modelId="{A8DFF813-5D69-48B7-AD85-F9C821E4E285}" type="sibTrans" cxnId="{A005C44D-7FE9-4536-A1DC-254290154A2E}">
      <dgm:prSet/>
      <dgm:spPr/>
      <dgm:t>
        <a:bodyPr/>
        <a:lstStyle/>
        <a:p>
          <a:endParaRPr lang="cs-CZ"/>
        </a:p>
      </dgm:t>
    </dgm:pt>
    <dgm:pt modelId="{9B3938B8-124A-4C34-830D-EDF9C275321E}">
      <dgm:prSet phldrT="[Text]"/>
      <dgm:spPr/>
      <dgm:t>
        <a:bodyPr/>
        <a:lstStyle/>
        <a:p>
          <a:r>
            <a:rPr lang="cs-CZ" dirty="0" smtClean="0"/>
            <a:t>jednoduché</a:t>
          </a:r>
          <a:endParaRPr lang="cs-CZ" dirty="0"/>
        </a:p>
      </dgm:t>
    </dgm:pt>
    <dgm:pt modelId="{C647CE3A-5346-4FBA-B918-8BA240E2C2B5}" type="parTrans" cxnId="{CFC44BF3-30BE-4818-B16D-B5A59AB7E0AD}">
      <dgm:prSet/>
      <dgm:spPr/>
      <dgm:t>
        <a:bodyPr/>
        <a:lstStyle/>
        <a:p>
          <a:endParaRPr lang="cs-CZ"/>
        </a:p>
      </dgm:t>
    </dgm:pt>
    <dgm:pt modelId="{7E822932-4BD1-4B8D-AAAE-12650F7D2A22}" type="sibTrans" cxnId="{CFC44BF3-30BE-4818-B16D-B5A59AB7E0AD}">
      <dgm:prSet/>
      <dgm:spPr/>
      <dgm:t>
        <a:bodyPr/>
        <a:lstStyle/>
        <a:p>
          <a:endParaRPr lang="cs-CZ"/>
        </a:p>
      </dgm:t>
    </dgm:pt>
    <dgm:pt modelId="{C1301805-099F-4BBB-AEA0-33DDB5AB86A2}">
      <dgm:prSet phldrT="[Text]"/>
      <dgm:spPr/>
      <dgm:t>
        <a:bodyPr/>
        <a:lstStyle/>
        <a:p>
          <a:r>
            <a:rPr lang="cs-CZ" dirty="0" smtClean="0"/>
            <a:t>aldózy</a:t>
          </a:r>
          <a:endParaRPr lang="cs-CZ" dirty="0"/>
        </a:p>
      </dgm:t>
    </dgm:pt>
    <dgm:pt modelId="{57B130A0-AABE-4545-B903-24FA412897E2}" type="parTrans" cxnId="{7C3BDDAC-A7CF-4AEE-9329-851715638368}">
      <dgm:prSet/>
      <dgm:spPr/>
      <dgm:t>
        <a:bodyPr/>
        <a:lstStyle/>
        <a:p>
          <a:endParaRPr lang="cs-CZ"/>
        </a:p>
      </dgm:t>
    </dgm:pt>
    <dgm:pt modelId="{18CE38F3-B5F8-4D95-BC57-D7FDD8808CD1}" type="sibTrans" cxnId="{7C3BDDAC-A7CF-4AEE-9329-851715638368}">
      <dgm:prSet/>
      <dgm:spPr/>
      <dgm:t>
        <a:bodyPr/>
        <a:lstStyle/>
        <a:p>
          <a:endParaRPr lang="cs-CZ"/>
        </a:p>
      </dgm:t>
    </dgm:pt>
    <dgm:pt modelId="{A3CCAEED-95E6-4DEA-88D7-E19D9009D226}">
      <dgm:prSet phldrT="[Text]"/>
      <dgm:spPr/>
      <dgm:t>
        <a:bodyPr/>
        <a:lstStyle/>
        <a:p>
          <a:r>
            <a:rPr lang="cs-CZ" dirty="0" smtClean="0"/>
            <a:t>ketózy</a:t>
          </a:r>
          <a:endParaRPr lang="cs-CZ" dirty="0"/>
        </a:p>
      </dgm:t>
    </dgm:pt>
    <dgm:pt modelId="{667248CE-6332-4B1F-BC5E-C6E830D93569}" type="parTrans" cxnId="{CB89257E-8BC5-46E7-9693-A86DA456858D}">
      <dgm:prSet/>
      <dgm:spPr/>
      <dgm:t>
        <a:bodyPr/>
        <a:lstStyle/>
        <a:p>
          <a:endParaRPr lang="cs-CZ"/>
        </a:p>
      </dgm:t>
    </dgm:pt>
    <dgm:pt modelId="{654715CD-B5A6-4DA9-838E-12D1500163D8}" type="sibTrans" cxnId="{CB89257E-8BC5-46E7-9693-A86DA456858D}">
      <dgm:prSet/>
      <dgm:spPr/>
      <dgm:t>
        <a:bodyPr/>
        <a:lstStyle/>
        <a:p>
          <a:endParaRPr lang="cs-CZ"/>
        </a:p>
      </dgm:t>
    </dgm:pt>
    <dgm:pt modelId="{662D6315-43E5-46D5-998D-F320E801A12A}">
      <dgm:prSet phldrT="[Text]"/>
      <dgm:spPr/>
      <dgm:t>
        <a:bodyPr/>
        <a:lstStyle/>
        <a:p>
          <a:r>
            <a:rPr lang="cs-CZ" dirty="0" smtClean="0"/>
            <a:t>složité</a:t>
          </a:r>
          <a:endParaRPr lang="cs-CZ" dirty="0"/>
        </a:p>
      </dgm:t>
    </dgm:pt>
    <dgm:pt modelId="{890BFFC6-1B37-4E55-A4E3-C4AFFDC67B6F}" type="parTrans" cxnId="{45F120FE-C9B5-4C6E-B661-31FBECBC2059}">
      <dgm:prSet/>
      <dgm:spPr/>
      <dgm:t>
        <a:bodyPr/>
        <a:lstStyle/>
        <a:p>
          <a:endParaRPr lang="cs-CZ"/>
        </a:p>
      </dgm:t>
    </dgm:pt>
    <dgm:pt modelId="{90086108-C625-48FE-BB13-044DCA56A93D}" type="sibTrans" cxnId="{45F120FE-C9B5-4C6E-B661-31FBECBC2059}">
      <dgm:prSet/>
      <dgm:spPr/>
      <dgm:t>
        <a:bodyPr/>
        <a:lstStyle/>
        <a:p>
          <a:endParaRPr lang="cs-CZ"/>
        </a:p>
      </dgm:t>
    </dgm:pt>
    <dgm:pt modelId="{68EE8038-CCC3-44C3-8CAB-7E7AE444B895}">
      <dgm:prSet phldrT="[Text]"/>
      <dgm:spPr/>
      <dgm:t>
        <a:bodyPr/>
        <a:lstStyle/>
        <a:p>
          <a:r>
            <a:rPr lang="cs-CZ" dirty="0" smtClean="0"/>
            <a:t>Oligosacharidy 2 – 10jednotek</a:t>
          </a:r>
          <a:endParaRPr lang="cs-CZ" dirty="0"/>
        </a:p>
      </dgm:t>
    </dgm:pt>
    <dgm:pt modelId="{FE77D22D-CFDC-469C-B8CD-DBA49FF94307}" type="parTrans" cxnId="{95518FF3-64DB-4234-89E5-35285A82A21A}">
      <dgm:prSet/>
      <dgm:spPr/>
      <dgm:t>
        <a:bodyPr/>
        <a:lstStyle/>
        <a:p>
          <a:endParaRPr lang="cs-CZ"/>
        </a:p>
      </dgm:t>
    </dgm:pt>
    <dgm:pt modelId="{4583B875-6501-45D2-907F-7CE41207F434}" type="sibTrans" cxnId="{95518FF3-64DB-4234-89E5-35285A82A21A}">
      <dgm:prSet/>
      <dgm:spPr/>
      <dgm:t>
        <a:bodyPr/>
        <a:lstStyle/>
        <a:p>
          <a:endParaRPr lang="cs-CZ"/>
        </a:p>
      </dgm:t>
    </dgm:pt>
    <dgm:pt modelId="{AED300FC-F26A-46C6-9D36-90593D94E1F6}">
      <dgm:prSet phldrT="[Text]"/>
      <dgm:spPr/>
      <dgm:t>
        <a:bodyPr/>
        <a:lstStyle/>
        <a:p>
          <a:r>
            <a:rPr lang="cs-CZ" dirty="0" smtClean="0"/>
            <a:t>polysacharidy</a:t>
          </a:r>
          <a:endParaRPr lang="cs-CZ" dirty="0"/>
        </a:p>
      </dgm:t>
    </dgm:pt>
    <dgm:pt modelId="{8F43E13E-87AF-47C4-8871-9416358B3096}" type="parTrans" cxnId="{158765D6-415C-49F1-A554-2DB80DDF3545}">
      <dgm:prSet/>
      <dgm:spPr/>
      <dgm:t>
        <a:bodyPr/>
        <a:lstStyle/>
        <a:p>
          <a:endParaRPr lang="cs-CZ"/>
        </a:p>
      </dgm:t>
    </dgm:pt>
    <dgm:pt modelId="{6C4761D5-C111-44CC-9365-61E81D61B9A4}" type="sibTrans" cxnId="{158765D6-415C-49F1-A554-2DB80DDF3545}">
      <dgm:prSet/>
      <dgm:spPr/>
      <dgm:t>
        <a:bodyPr/>
        <a:lstStyle/>
        <a:p>
          <a:endParaRPr lang="cs-CZ"/>
        </a:p>
      </dgm:t>
    </dgm:pt>
    <dgm:pt modelId="{F4997578-085E-46C6-979D-7B6FCEFCCFF7}">
      <dgm:prSet phldrT="[Text]"/>
      <dgm:spPr/>
      <dgm:t>
        <a:bodyPr/>
        <a:lstStyle/>
        <a:p>
          <a:r>
            <a:rPr lang="cs-CZ" dirty="0" smtClean="0"/>
            <a:t>Disacharidy</a:t>
          </a:r>
          <a:endParaRPr lang="cs-CZ" dirty="0"/>
        </a:p>
      </dgm:t>
    </dgm:pt>
    <dgm:pt modelId="{DB642208-82F7-4CB4-9B56-A446BBEE4C69}" type="parTrans" cxnId="{2565FB8E-C0C4-4D80-AA6E-2518A9A6C43A}">
      <dgm:prSet/>
      <dgm:spPr/>
      <dgm:t>
        <a:bodyPr/>
        <a:lstStyle/>
        <a:p>
          <a:endParaRPr lang="cs-CZ"/>
        </a:p>
      </dgm:t>
    </dgm:pt>
    <dgm:pt modelId="{DF78C133-70B8-4579-ACFE-42F74DBF878D}" type="sibTrans" cxnId="{2565FB8E-C0C4-4D80-AA6E-2518A9A6C43A}">
      <dgm:prSet/>
      <dgm:spPr/>
      <dgm:t>
        <a:bodyPr/>
        <a:lstStyle/>
        <a:p>
          <a:endParaRPr lang="cs-CZ"/>
        </a:p>
      </dgm:t>
    </dgm:pt>
    <dgm:pt modelId="{F5E0D289-E8F1-4273-BF70-1E0383457914}">
      <dgm:prSet phldrT="[Text]"/>
      <dgm:spPr/>
      <dgm:t>
        <a:bodyPr/>
        <a:lstStyle/>
        <a:p>
          <a:r>
            <a:rPr lang="cs-CZ" dirty="0" smtClean="0"/>
            <a:t>Trisacharidy</a:t>
          </a:r>
          <a:endParaRPr lang="cs-CZ" dirty="0"/>
        </a:p>
      </dgm:t>
    </dgm:pt>
    <dgm:pt modelId="{D5776979-3C2B-47DE-81E0-26863A7D83E9}" type="parTrans" cxnId="{8BF983CF-3010-4290-A4D2-5B732D359C78}">
      <dgm:prSet/>
      <dgm:spPr/>
      <dgm:t>
        <a:bodyPr/>
        <a:lstStyle/>
        <a:p>
          <a:endParaRPr lang="cs-CZ"/>
        </a:p>
      </dgm:t>
    </dgm:pt>
    <dgm:pt modelId="{529E2994-9B2E-4662-9BEE-4E0071D93E09}" type="sibTrans" cxnId="{8BF983CF-3010-4290-A4D2-5B732D359C78}">
      <dgm:prSet/>
      <dgm:spPr/>
      <dgm:t>
        <a:bodyPr/>
        <a:lstStyle/>
        <a:p>
          <a:endParaRPr lang="cs-CZ"/>
        </a:p>
      </dgm:t>
    </dgm:pt>
    <dgm:pt modelId="{73CA4081-A499-42B3-9DD9-8385BA0CED0E}">
      <dgm:prSet phldrT="[Text]"/>
      <dgm:spPr/>
      <dgm:t>
        <a:bodyPr/>
        <a:lstStyle/>
        <a:p>
          <a:r>
            <a:rPr lang="cs-CZ" dirty="0" err="1" smtClean="0"/>
            <a:t>atd</a:t>
          </a:r>
          <a:r>
            <a:rPr lang="cs-CZ" dirty="0" smtClean="0"/>
            <a:t>, do 10 jednotek</a:t>
          </a:r>
          <a:endParaRPr lang="cs-CZ" dirty="0"/>
        </a:p>
      </dgm:t>
    </dgm:pt>
    <dgm:pt modelId="{04147A10-56E8-404B-A265-D92D49F0D667}" type="parTrans" cxnId="{BDDCA956-B125-4FF1-9A02-0CE210848F5D}">
      <dgm:prSet/>
      <dgm:spPr/>
      <dgm:t>
        <a:bodyPr/>
        <a:lstStyle/>
        <a:p>
          <a:endParaRPr lang="cs-CZ"/>
        </a:p>
      </dgm:t>
    </dgm:pt>
    <dgm:pt modelId="{C6DD2C09-56A2-4EC0-91F9-7BD4A7D9E856}" type="sibTrans" cxnId="{BDDCA956-B125-4FF1-9A02-0CE210848F5D}">
      <dgm:prSet/>
      <dgm:spPr/>
      <dgm:t>
        <a:bodyPr/>
        <a:lstStyle/>
        <a:p>
          <a:endParaRPr lang="cs-CZ"/>
        </a:p>
      </dgm:t>
    </dgm:pt>
    <dgm:pt modelId="{01E0A333-0A6D-4344-A647-BC9E9B4E630C}" type="pres">
      <dgm:prSet presAssocID="{F64D59F3-2E08-4AD5-A9AE-59AC702E589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675F03D-6238-4994-A44C-C13173D2403F}" type="pres">
      <dgm:prSet presAssocID="{97C728F6-6E0D-4E2C-A8A8-AC8E7A55DF28}" presName="root1" presStyleCnt="0"/>
      <dgm:spPr/>
    </dgm:pt>
    <dgm:pt modelId="{83594E55-E581-4342-B94A-CBCDD2C9EB12}" type="pres">
      <dgm:prSet presAssocID="{97C728F6-6E0D-4E2C-A8A8-AC8E7A55DF2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385BE45-FB56-4A68-94EA-4020D105FA3B}" type="pres">
      <dgm:prSet presAssocID="{97C728F6-6E0D-4E2C-A8A8-AC8E7A55DF28}" presName="level2hierChild" presStyleCnt="0"/>
      <dgm:spPr/>
    </dgm:pt>
    <dgm:pt modelId="{DA0BB4FE-9EF7-4D7B-A519-0DCA6FC4DA80}" type="pres">
      <dgm:prSet presAssocID="{C647CE3A-5346-4FBA-B918-8BA240E2C2B5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07338FFF-8DD3-4A05-A025-32A3F68D6A4A}" type="pres">
      <dgm:prSet presAssocID="{C647CE3A-5346-4FBA-B918-8BA240E2C2B5}" presName="connTx" presStyleLbl="parChTrans1D2" presStyleIdx="0" presStyleCnt="2"/>
      <dgm:spPr/>
      <dgm:t>
        <a:bodyPr/>
        <a:lstStyle/>
        <a:p>
          <a:endParaRPr lang="cs-CZ"/>
        </a:p>
      </dgm:t>
    </dgm:pt>
    <dgm:pt modelId="{F6BF9E94-87B1-47E8-9BF2-54FED29EC0F2}" type="pres">
      <dgm:prSet presAssocID="{9B3938B8-124A-4C34-830D-EDF9C275321E}" presName="root2" presStyleCnt="0"/>
      <dgm:spPr/>
    </dgm:pt>
    <dgm:pt modelId="{913693E8-62DD-4DF0-94B4-8B83CD4DFB05}" type="pres">
      <dgm:prSet presAssocID="{9B3938B8-124A-4C34-830D-EDF9C275321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2C5E998-F984-4602-A0AF-6AAC1E495AC7}" type="pres">
      <dgm:prSet presAssocID="{9B3938B8-124A-4C34-830D-EDF9C275321E}" presName="level3hierChild" presStyleCnt="0"/>
      <dgm:spPr/>
    </dgm:pt>
    <dgm:pt modelId="{AE257B14-8A7B-4B0A-B048-33DEB199C5C4}" type="pres">
      <dgm:prSet presAssocID="{57B130A0-AABE-4545-B903-24FA412897E2}" presName="conn2-1" presStyleLbl="parChTrans1D3" presStyleIdx="0" presStyleCnt="4"/>
      <dgm:spPr/>
      <dgm:t>
        <a:bodyPr/>
        <a:lstStyle/>
        <a:p>
          <a:endParaRPr lang="cs-CZ"/>
        </a:p>
      </dgm:t>
    </dgm:pt>
    <dgm:pt modelId="{FB700376-868A-449B-85E3-5D4AC0BE5BCC}" type="pres">
      <dgm:prSet presAssocID="{57B130A0-AABE-4545-B903-24FA412897E2}" presName="connTx" presStyleLbl="parChTrans1D3" presStyleIdx="0" presStyleCnt="4"/>
      <dgm:spPr/>
      <dgm:t>
        <a:bodyPr/>
        <a:lstStyle/>
        <a:p>
          <a:endParaRPr lang="cs-CZ"/>
        </a:p>
      </dgm:t>
    </dgm:pt>
    <dgm:pt modelId="{1CBCDB39-0A6E-4576-9C55-8EC498BD786A}" type="pres">
      <dgm:prSet presAssocID="{C1301805-099F-4BBB-AEA0-33DDB5AB86A2}" presName="root2" presStyleCnt="0"/>
      <dgm:spPr/>
    </dgm:pt>
    <dgm:pt modelId="{B1DD230B-8E6B-47C1-8EE9-ADBC89DE31A5}" type="pres">
      <dgm:prSet presAssocID="{C1301805-099F-4BBB-AEA0-33DDB5AB86A2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BD016A5-872A-4E44-A318-50560DA57A08}" type="pres">
      <dgm:prSet presAssocID="{C1301805-099F-4BBB-AEA0-33DDB5AB86A2}" presName="level3hierChild" presStyleCnt="0"/>
      <dgm:spPr/>
    </dgm:pt>
    <dgm:pt modelId="{BC7C50F3-C25E-484C-8CA0-4B4D1AC834C6}" type="pres">
      <dgm:prSet presAssocID="{667248CE-6332-4B1F-BC5E-C6E830D93569}" presName="conn2-1" presStyleLbl="parChTrans1D3" presStyleIdx="1" presStyleCnt="4"/>
      <dgm:spPr/>
      <dgm:t>
        <a:bodyPr/>
        <a:lstStyle/>
        <a:p>
          <a:endParaRPr lang="cs-CZ"/>
        </a:p>
      </dgm:t>
    </dgm:pt>
    <dgm:pt modelId="{26A5B88A-AE9A-4DFF-AE8E-2399DF571607}" type="pres">
      <dgm:prSet presAssocID="{667248CE-6332-4B1F-BC5E-C6E830D93569}" presName="connTx" presStyleLbl="parChTrans1D3" presStyleIdx="1" presStyleCnt="4"/>
      <dgm:spPr/>
      <dgm:t>
        <a:bodyPr/>
        <a:lstStyle/>
        <a:p>
          <a:endParaRPr lang="cs-CZ"/>
        </a:p>
      </dgm:t>
    </dgm:pt>
    <dgm:pt modelId="{AADBF8B3-65A9-4686-9867-8944309DDA5F}" type="pres">
      <dgm:prSet presAssocID="{A3CCAEED-95E6-4DEA-88D7-E19D9009D226}" presName="root2" presStyleCnt="0"/>
      <dgm:spPr/>
    </dgm:pt>
    <dgm:pt modelId="{E70CAFE7-3F8E-40F6-A3F9-9BB75FDAE1B2}" type="pres">
      <dgm:prSet presAssocID="{A3CCAEED-95E6-4DEA-88D7-E19D9009D226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416E0E0-778F-4298-B935-B8F7F3960C6D}" type="pres">
      <dgm:prSet presAssocID="{A3CCAEED-95E6-4DEA-88D7-E19D9009D226}" presName="level3hierChild" presStyleCnt="0"/>
      <dgm:spPr/>
    </dgm:pt>
    <dgm:pt modelId="{0ED518C2-7EB5-4CF8-BF34-A99C078120FA}" type="pres">
      <dgm:prSet presAssocID="{890BFFC6-1B37-4E55-A4E3-C4AFFDC67B6F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B4569579-4164-43DF-83EE-1BAFDEB2127C}" type="pres">
      <dgm:prSet presAssocID="{890BFFC6-1B37-4E55-A4E3-C4AFFDC67B6F}" presName="connTx" presStyleLbl="parChTrans1D2" presStyleIdx="1" presStyleCnt="2"/>
      <dgm:spPr/>
      <dgm:t>
        <a:bodyPr/>
        <a:lstStyle/>
        <a:p>
          <a:endParaRPr lang="cs-CZ"/>
        </a:p>
      </dgm:t>
    </dgm:pt>
    <dgm:pt modelId="{3A65B217-3E27-4C0A-93DE-5CAA5C72F96B}" type="pres">
      <dgm:prSet presAssocID="{662D6315-43E5-46D5-998D-F320E801A12A}" presName="root2" presStyleCnt="0"/>
      <dgm:spPr/>
    </dgm:pt>
    <dgm:pt modelId="{86F7F706-EEF7-465F-811F-1E72CCB6AD54}" type="pres">
      <dgm:prSet presAssocID="{662D6315-43E5-46D5-998D-F320E801A12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7D2BCC5-40AE-44E1-93B9-1B62AF3FB9DA}" type="pres">
      <dgm:prSet presAssocID="{662D6315-43E5-46D5-998D-F320E801A12A}" presName="level3hierChild" presStyleCnt="0"/>
      <dgm:spPr/>
    </dgm:pt>
    <dgm:pt modelId="{9B0F5983-5C1C-4B58-9B16-2245D0F7654C}" type="pres">
      <dgm:prSet presAssocID="{FE77D22D-CFDC-469C-B8CD-DBA49FF94307}" presName="conn2-1" presStyleLbl="parChTrans1D3" presStyleIdx="2" presStyleCnt="4"/>
      <dgm:spPr/>
      <dgm:t>
        <a:bodyPr/>
        <a:lstStyle/>
        <a:p>
          <a:endParaRPr lang="cs-CZ"/>
        </a:p>
      </dgm:t>
    </dgm:pt>
    <dgm:pt modelId="{AEA42C58-4585-481D-9A62-A7708E0DD679}" type="pres">
      <dgm:prSet presAssocID="{FE77D22D-CFDC-469C-B8CD-DBA49FF94307}" presName="connTx" presStyleLbl="parChTrans1D3" presStyleIdx="2" presStyleCnt="4"/>
      <dgm:spPr/>
      <dgm:t>
        <a:bodyPr/>
        <a:lstStyle/>
        <a:p>
          <a:endParaRPr lang="cs-CZ"/>
        </a:p>
      </dgm:t>
    </dgm:pt>
    <dgm:pt modelId="{4EEDCD3D-EEE9-459A-9D72-975F685F8789}" type="pres">
      <dgm:prSet presAssocID="{68EE8038-CCC3-44C3-8CAB-7E7AE444B895}" presName="root2" presStyleCnt="0"/>
      <dgm:spPr/>
    </dgm:pt>
    <dgm:pt modelId="{64A46928-296C-4F55-A15E-66D3620EC90F}" type="pres">
      <dgm:prSet presAssocID="{68EE8038-CCC3-44C3-8CAB-7E7AE444B895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0528102-F23C-4711-B67A-43C718183E56}" type="pres">
      <dgm:prSet presAssocID="{68EE8038-CCC3-44C3-8CAB-7E7AE444B895}" presName="level3hierChild" presStyleCnt="0"/>
      <dgm:spPr/>
    </dgm:pt>
    <dgm:pt modelId="{B71353D8-2518-4783-9E77-7ECD8AABAA92}" type="pres">
      <dgm:prSet presAssocID="{DB642208-82F7-4CB4-9B56-A446BBEE4C69}" presName="conn2-1" presStyleLbl="parChTrans1D4" presStyleIdx="0" presStyleCnt="3"/>
      <dgm:spPr/>
      <dgm:t>
        <a:bodyPr/>
        <a:lstStyle/>
        <a:p>
          <a:endParaRPr lang="cs-CZ"/>
        </a:p>
      </dgm:t>
    </dgm:pt>
    <dgm:pt modelId="{4EDBE7A7-CCC7-4081-96DD-3CFBF53F6556}" type="pres">
      <dgm:prSet presAssocID="{DB642208-82F7-4CB4-9B56-A446BBEE4C69}" presName="connTx" presStyleLbl="parChTrans1D4" presStyleIdx="0" presStyleCnt="3"/>
      <dgm:spPr/>
      <dgm:t>
        <a:bodyPr/>
        <a:lstStyle/>
        <a:p>
          <a:endParaRPr lang="cs-CZ"/>
        </a:p>
      </dgm:t>
    </dgm:pt>
    <dgm:pt modelId="{E774CA8C-220B-460D-9B57-51BAE2E98B1B}" type="pres">
      <dgm:prSet presAssocID="{F4997578-085E-46C6-979D-7B6FCEFCCFF7}" presName="root2" presStyleCnt="0"/>
      <dgm:spPr/>
    </dgm:pt>
    <dgm:pt modelId="{BC2AA84B-10E3-4D75-80A6-466CFDF4B2DE}" type="pres">
      <dgm:prSet presAssocID="{F4997578-085E-46C6-979D-7B6FCEFCCFF7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6B9F73C-097B-48AC-9F45-ABFB773A532D}" type="pres">
      <dgm:prSet presAssocID="{F4997578-085E-46C6-979D-7B6FCEFCCFF7}" presName="level3hierChild" presStyleCnt="0"/>
      <dgm:spPr/>
    </dgm:pt>
    <dgm:pt modelId="{C6AC6A59-5E42-4168-BAD3-1F287FC6610E}" type="pres">
      <dgm:prSet presAssocID="{D5776979-3C2B-47DE-81E0-26863A7D83E9}" presName="conn2-1" presStyleLbl="parChTrans1D4" presStyleIdx="1" presStyleCnt="3"/>
      <dgm:spPr/>
      <dgm:t>
        <a:bodyPr/>
        <a:lstStyle/>
        <a:p>
          <a:endParaRPr lang="cs-CZ"/>
        </a:p>
      </dgm:t>
    </dgm:pt>
    <dgm:pt modelId="{73933A1E-0F29-478C-A148-73CF9EDEB22F}" type="pres">
      <dgm:prSet presAssocID="{D5776979-3C2B-47DE-81E0-26863A7D83E9}" presName="connTx" presStyleLbl="parChTrans1D4" presStyleIdx="1" presStyleCnt="3"/>
      <dgm:spPr/>
      <dgm:t>
        <a:bodyPr/>
        <a:lstStyle/>
        <a:p>
          <a:endParaRPr lang="cs-CZ"/>
        </a:p>
      </dgm:t>
    </dgm:pt>
    <dgm:pt modelId="{6018094F-AB1E-4C93-8DAD-16055FF3D295}" type="pres">
      <dgm:prSet presAssocID="{F5E0D289-E8F1-4273-BF70-1E0383457914}" presName="root2" presStyleCnt="0"/>
      <dgm:spPr/>
    </dgm:pt>
    <dgm:pt modelId="{888EE229-70AE-45B2-A4F5-5793BEDD39AC}" type="pres">
      <dgm:prSet presAssocID="{F5E0D289-E8F1-4273-BF70-1E0383457914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B2BF65E-3FFF-487D-BA8B-D0122C744F49}" type="pres">
      <dgm:prSet presAssocID="{F5E0D289-E8F1-4273-BF70-1E0383457914}" presName="level3hierChild" presStyleCnt="0"/>
      <dgm:spPr/>
    </dgm:pt>
    <dgm:pt modelId="{9431C2D5-78B0-496D-B825-801D2B46600C}" type="pres">
      <dgm:prSet presAssocID="{04147A10-56E8-404B-A265-D92D49F0D667}" presName="conn2-1" presStyleLbl="parChTrans1D4" presStyleIdx="2" presStyleCnt="3"/>
      <dgm:spPr/>
      <dgm:t>
        <a:bodyPr/>
        <a:lstStyle/>
        <a:p>
          <a:endParaRPr lang="cs-CZ"/>
        </a:p>
      </dgm:t>
    </dgm:pt>
    <dgm:pt modelId="{7F1E687B-3856-4645-8219-74512155618D}" type="pres">
      <dgm:prSet presAssocID="{04147A10-56E8-404B-A265-D92D49F0D667}" presName="connTx" presStyleLbl="parChTrans1D4" presStyleIdx="2" presStyleCnt="3"/>
      <dgm:spPr/>
      <dgm:t>
        <a:bodyPr/>
        <a:lstStyle/>
        <a:p>
          <a:endParaRPr lang="cs-CZ"/>
        </a:p>
      </dgm:t>
    </dgm:pt>
    <dgm:pt modelId="{6723AECC-81A1-472B-8C4A-6F017F6923CF}" type="pres">
      <dgm:prSet presAssocID="{73CA4081-A499-42B3-9DD9-8385BA0CED0E}" presName="root2" presStyleCnt="0"/>
      <dgm:spPr/>
    </dgm:pt>
    <dgm:pt modelId="{229364FD-9A07-4910-9592-7EE1EED87972}" type="pres">
      <dgm:prSet presAssocID="{73CA4081-A499-42B3-9DD9-8385BA0CED0E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4660CF1-ADE4-42DC-A7BF-50D13D92D6CE}" type="pres">
      <dgm:prSet presAssocID="{73CA4081-A499-42B3-9DD9-8385BA0CED0E}" presName="level3hierChild" presStyleCnt="0"/>
      <dgm:spPr/>
    </dgm:pt>
    <dgm:pt modelId="{579A85F0-2113-42CE-B975-16A11FC3F7B7}" type="pres">
      <dgm:prSet presAssocID="{8F43E13E-87AF-47C4-8871-9416358B3096}" presName="conn2-1" presStyleLbl="parChTrans1D3" presStyleIdx="3" presStyleCnt="4"/>
      <dgm:spPr/>
      <dgm:t>
        <a:bodyPr/>
        <a:lstStyle/>
        <a:p>
          <a:endParaRPr lang="cs-CZ"/>
        </a:p>
      </dgm:t>
    </dgm:pt>
    <dgm:pt modelId="{2B879B6F-234F-4FF1-8B13-DA39F3E0B9C2}" type="pres">
      <dgm:prSet presAssocID="{8F43E13E-87AF-47C4-8871-9416358B3096}" presName="connTx" presStyleLbl="parChTrans1D3" presStyleIdx="3" presStyleCnt="4"/>
      <dgm:spPr/>
      <dgm:t>
        <a:bodyPr/>
        <a:lstStyle/>
        <a:p>
          <a:endParaRPr lang="cs-CZ"/>
        </a:p>
      </dgm:t>
    </dgm:pt>
    <dgm:pt modelId="{323CE3D1-7E60-4A25-A97C-20400743D1DF}" type="pres">
      <dgm:prSet presAssocID="{AED300FC-F26A-46C6-9D36-90593D94E1F6}" presName="root2" presStyleCnt="0"/>
      <dgm:spPr/>
    </dgm:pt>
    <dgm:pt modelId="{21E7A62A-98D1-4D96-BE69-730BA4FE0FDC}" type="pres">
      <dgm:prSet presAssocID="{AED300FC-F26A-46C6-9D36-90593D94E1F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ACA655F-1304-4719-8DCE-AE77A4F0D33A}" type="pres">
      <dgm:prSet presAssocID="{AED300FC-F26A-46C6-9D36-90593D94E1F6}" presName="level3hierChild" presStyleCnt="0"/>
      <dgm:spPr/>
    </dgm:pt>
  </dgm:ptLst>
  <dgm:cxnLst>
    <dgm:cxn modelId="{CB89257E-8BC5-46E7-9693-A86DA456858D}" srcId="{9B3938B8-124A-4C34-830D-EDF9C275321E}" destId="{A3CCAEED-95E6-4DEA-88D7-E19D9009D226}" srcOrd="1" destOrd="0" parTransId="{667248CE-6332-4B1F-BC5E-C6E830D93569}" sibTransId="{654715CD-B5A6-4DA9-838E-12D1500163D8}"/>
    <dgm:cxn modelId="{B5B4779E-FD97-4F99-BF66-0996AA124098}" type="presOf" srcId="{890BFFC6-1B37-4E55-A4E3-C4AFFDC67B6F}" destId="{0ED518C2-7EB5-4CF8-BF34-A99C078120FA}" srcOrd="0" destOrd="0" presId="urn:microsoft.com/office/officeart/2005/8/layout/hierarchy2"/>
    <dgm:cxn modelId="{8BF983CF-3010-4290-A4D2-5B732D359C78}" srcId="{68EE8038-CCC3-44C3-8CAB-7E7AE444B895}" destId="{F5E0D289-E8F1-4273-BF70-1E0383457914}" srcOrd="1" destOrd="0" parTransId="{D5776979-3C2B-47DE-81E0-26863A7D83E9}" sibTransId="{529E2994-9B2E-4662-9BEE-4E0071D93E09}"/>
    <dgm:cxn modelId="{2565FB8E-C0C4-4D80-AA6E-2518A9A6C43A}" srcId="{68EE8038-CCC3-44C3-8CAB-7E7AE444B895}" destId="{F4997578-085E-46C6-979D-7B6FCEFCCFF7}" srcOrd="0" destOrd="0" parTransId="{DB642208-82F7-4CB4-9B56-A446BBEE4C69}" sibTransId="{DF78C133-70B8-4579-ACFE-42F74DBF878D}"/>
    <dgm:cxn modelId="{DE22183A-C81D-4E94-8B2B-A84CF7B34B47}" type="presOf" srcId="{C647CE3A-5346-4FBA-B918-8BA240E2C2B5}" destId="{07338FFF-8DD3-4A05-A025-32A3F68D6A4A}" srcOrd="1" destOrd="0" presId="urn:microsoft.com/office/officeart/2005/8/layout/hierarchy2"/>
    <dgm:cxn modelId="{B64CE24C-A319-468A-8BC4-691F2BF3E792}" type="presOf" srcId="{8F43E13E-87AF-47C4-8871-9416358B3096}" destId="{579A85F0-2113-42CE-B975-16A11FC3F7B7}" srcOrd="0" destOrd="0" presId="urn:microsoft.com/office/officeart/2005/8/layout/hierarchy2"/>
    <dgm:cxn modelId="{965E32A1-AD50-4632-98BD-4437EA1BA05E}" type="presOf" srcId="{D5776979-3C2B-47DE-81E0-26863A7D83E9}" destId="{73933A1E-0F29-478C-A148-73CF9EDEB22F}" srcOrd="1" destOrd="0" presId="urn:microsoft.com/office/officeart/2005/8/layout/hierarchy2"/>
    <dgm:cxn modelId="{A307B064-D3A0-4400-9A2D-FD4314506704}" type="presOf" srcId="{667248CE-6332-4B1F-BC5E-C6E830D93569}" destId="{BC7C50F3-C25E-484C-8CA0-4B4D1AC834C6}" srcOrd="0" destOrd="0" presId="urn:microsoft.com/office/officeart/2005/8/layout/hierarchy2"/>
    <dgm:cxn modelId="{95518FF3-64DB-4234-89E5-35285A82A21A}" srcId="{662D6315-43E5-46D5-998D-F320E801A12A}" destId="{68EE8038-CCC3-44C3-8CAB-7E7AE444B895}" srcOrd="0" destOrd="0" parTransId="{FE77D22D-CFDC-469C-B8CD-DBA49FF94307}" sibTransId="{4583B875-6501-45D2-907F-7CE41207F434}"/>
    <dgm:cxn modelId="{BDDCA956-B125-4FF1-9A02-0CE210848F5D}" srcId="{68EE8038-CCC3-44C3-8CAB-7E7AE444B895}" destId="{73CA4081-A499-42B3-9DD9-8385BA0CED0E}" srcOrd="2" destOrd="0" parTransId="{04147A10-56E8-404B-A265-D92D49F0D667}" sibTransId="{C6DD2C09-56A2-4EC0-91F9-7BD4A7D9E856}"/>
    <dgm:cxn modelId="{613FFC3E-28C4-4DD0-A8C1-19675E7A9AA9}" type="presOf" srcId="{F4997578-085E-46C6-979D-7B6FCEFCCFF7}" destId="{BC2AA84B-10E3-4D75-80A6-466CFDF4B2DE}" srcOrd="0" destOrd="0" presId="urn:microsoft.com/office/officeart/2005/8/layout/hierarchy2"/>
    <dgm:cxn modelId="{D976D57E-F054-47B9-B25A-03B0BF5631B2}" type="presOf" srcId="{97C728F6-6E0D-4E2C-A8A8-AC8E7A55DF28}" destId="{83594E55-E581-4342-B94A-CBCDD2C9EB12}" srcOrd="0" destOrd="0" presId="urn:microsoft.com/office/officeart/2005/8/layout/hierarchy2"/>
    <dgm:cxn modelId="{F068C83F-078C-4B7D-93F2-B2AB81041FA4}" type="presOf" srcId="{DB642208-82F7-4CB4-9B56-A446BBEE4C69}" destId="{4EDBE7A7-CCC7-4081-96DD-3CFBF53F6556}" srcOrd="1" destOrd="0" presId="urn:microsoft.com/office/officeart/2005/8/layout/hierarchy2"/>
    <dgm:cxn modelId="{158765D6-415C-49F1-A554-2DB80DDF3545}" srcId="{662D6315-43E5-46D5-998D-F320E801A12A}" destId="{AED300FC-F26A-46C6-9D36-90593D94E1F6}" srcOrd="1" destOrd="0" parTransId="{8F43E13E-87AF-47C4-8871-9416358B3096}" sibTransId="{6C4761D5-C111-44CC-9365-61E81D61B9A4}"/>
    <dgm:cxn modelId="{ABC7BEA0-402D-4024-94A8-C9496B56AB84}" type="presOf" srcId="{662D6315-43E5-46D5-998D-F320E801A12A}" destId="{86F7F706-EEF7-465F-811F-1E72CCB6AD54}" srcOrd="0" destOrd="0" presId="urn:microsoft.com/office/officeart/2005/8/layout/hierarchy2"/>
    <dgm:cxn modelId="{077CDE42-E651-4A9C-8783-92E4D52F9F3F}" type="presOf" srcId="{F64D59F3-2E08-4AD5-A9AE-59AC702E5895}" destId="{01E0A333-0A6D-4344-A647-BC9E9B4E630C}" srcOrd="0" destOrd="0" presId="urn:microsoft.com/office/officeart/2005/8/layout/hierarchy2"/>
    <dgm:cxn modelId="{9FBCE4D3-EE97-4181-812D-D7EEFC57040D}" type="presOf" srcId="{667248CE-6332-4B1F-BC5E-C6E830D93569}" destId="{26A5B88A-AE9A-4DFF-AE8E-2399DF571607}" srcOrd="1" destOrd="0" presId="urn:microsoft.com/office/officeart/2005/8/layout/hierarchy2"/>
    <dgm:cxn modelId="{FD919546-3527-493B-B8E3-0B98A4E22347}" type="presOf" srcId="{C1301805-099F-4BBB-AEA0-33DDB5AB86A2}" destId="{B1DD230B-8E6B-47C1-8EE9-ADBC89DE31A5}" srcOrd="0" destOrd="0" presId="urn:microsoft.com/office/officeart/2005/8/layout/hierarchy2"/>
    <dgm:cxn modelId="{CFC44BF3-30BE-4818-B16D-B5A59AB7E0AD}" srcId="{97C728F6-6E0D-4E2C-A8A8-AC8E7A55DF28}" destId="{9B3938B8-124A-4C34-830D-EDF9C275321E}" srcOrd="0" destOrd="0" parTransId="{C647CE3A-5346-4FBA-B918-8BA240E2C2B5}" sibTransId="{7E822932-4BD1-4B8D-AAAE-12650F7D2A22}"/>
    <dgm:cxn modelId="{6BC9AE66-66A6-4DFF-8043-69062A72DC33}" type="presOf" srcId="{9B3938B8-124A-4C34-830D-EDF9C275321E}" destId="{913693E8-62DD-4DF0-94B4-8B83CD4DFB05}" srcOrd="0" destOrd="0" presId="urn:microsoft.com/office/officeart/2005/8/layout/hierarchy2"/>
    <dgm:cxn modelId="{A005C44D-7FE9-4536-A1DC-254290154A2E}" srcId="{F64D59F3-2E08-4AD5-A9AE-59AC702E5895}" destId="{97C728F6-6E0D-4E2C-A8A8-AC8E7A55DF28}" srcOrd="0" destOrd="0" parTransId="{6BEBBA31-A76D-4C92-AA7E-6888AC2C541F}" sibTransId="{A8DFF813-5D69-48B7-AD85-F9C821E4E285}"/>
    <dgm:cxn modelId="{9018B2D7-C79E-4EA2-829D-D62F7F86477E}" type="presOf" srcId="{04147A10-56E8-404B-A265-D92D49F0D667}" destId="{9431C2D5-78B0-496D-B825-801D2B46600C}" srcOrd="0" destOrd="0" presId="urn:microsoft.com/office/officeart/2005/8/layout/hierarchy2"/>
    <dgm:cxn modelId="{B1B61C0B-0240-4919-946F-CB10BE37EE47}" type="presOf" srcId="{A3CCAEED-95E6-4DEA-88D7-E19D9009D226}" destId="{E70CAFE7-3F8E-40F6-A3F9-9BB75FDAE1B2}" srcOrd="0" destOrd="0" presId="urn:microsoft.com/office/officeart/2005/8/layout/hierarchy2"/>
    <dgm:cxn modelId="{ECB58B29-C61D-46D1-9652-A06A28F4B456}" type="presOf" srcId="{68EE8038-CCC3-44C3-8CAB-7E7AE444B895}" destId="{64A46928-296C-4F55-A15E-66D3620EC90F}" srcOrd="0" destOrd="0" presId="urn:microsoft.com/office/officeart/2005/8/layout/hierarchy2"/>
    <dgm:cxn modelId="{624E3302-9AF1-46F6-90BB-B1EAE7B928E4}" type="presOf" srcId="{FE77D22D-CFDC-469C-B8CD-DBA49FF94307}" destId="{AEA42C58-4585-481D-9A62-A7708E0DD679}" srcOrd="1" destOrd="0" presId="urn:microsoft.com/office/officeart/2005/8/layout/hierarchy2"/>
    <dgm:cxn modelId="{BC61CF1E-6844-48B7-8F76-2ECB2E462BDF}" type="presOf" srcId="{8F43E13E-87AF-47C4-8871-9416358B3096}" destId="{2B879B6F-234F-4FF1-8B13-DA39F3E0B9C2}" srcOrd="1" destOrd="0" presId="urn:microsoft.com/office/officeart/2005/8/layout/hierarchy2"/>
    <dgm:cxn modelId="{62109AD8-A50F-4931-B160-8FDA713D0DD2}" type="presOf" srcId="{C647CE3A-5346-4FBA-B918-8BA240E2C2B5}" destId="{DA0BB4FE-9EF7-4D7B-A519-0DCA6FC4DA80}" srcOrd="0" destOrd="0" presId="urn:microsoft.com/office/officeart/2005/8/layout/hierarchy2"/>
    <dgm:cxn modelId="{CEA9E450-F0D6-4A5C-94C7-04DF3AD1483F}" type="presOf" srcId="{FE77D22D-CFDC-469C-B8CD-DBA49FF94307}" destId="{9B0F5983-5C1C-4B58-9B16-2245D0F7654C}" srcOrd="0" destOrd="0" presId="urn:microsoft.com/office/officeart/2005/8/layout/hierarchy2"/>
    <dgm:cxn modelId="{D88FE237-34D0-4140-BB45-6F2DA3288BF2}" type="presOf" srcId="{57B130A0-AABE-4545-B903-24FA412897E2}" destId="{FB700376-868A-449B-85E3-5D4AC0BE5BCC}" srcOrd="1" destOrd="0" presId="urn:microsoft.com/office/officeart/2005/8/layout/hierarchy2"/>
    <dgm:cxn modelId="{09D0D677-65E3-4705-915E-5C89383B49FD}" type="presOf" srcId="{AED300FC-F26A-46C6-9D36-90593D94E1F6}" destId="{21E7A62A-98D1-4D96-BE69-730BA4FE0FDC}" srcOrd="0" destOrd="0" presId="urn:microsoft.com/office/officeart/2005/8/layout/hierarchy2"/>
    <dgm:cxn modelId="{1789E03D-174D-4116-8BD8-1960C8E87590}" type="presOf" srcId="{890BFFC6-1B37-4E55-A4E3-C4AFFDC67B6F}" destId="{B4569579-4164-43DF-83EE-1BAFDEB2127C}" srcOrd="1" destOrd="0" presId="urn:microsoft.com/office/officeart/2005/8/layout/hierarchy2"/>
    <dgm:cxn modelId="{D27D5379-7E14-4F9F-ADD2-B3C57F365374}" type="presOf" srcId="{DB642208-82F7-4CB4-9B56-A446BBEE4C69}" destId="{B71353D8-2518-4783-9E77-7ECD8AABAA92}" srcOrd="0" destOrd="0" presId="urn:microsoft.com/office/officeart/2005/8/layout/hierarchy2"/>
    <dgm:cxn modelId="{5EB9525E-ED5F-4A1F-A9A2-54470DCF2863}" type="presOf" srcId="{73CA4081-A499-42B3-9DD9-8385BA0CED0E}" destId="{229364FD-9A07-4910-9592-7EE1EED87972}" srcOrd="0" destOrd="0" presId="urn:microsoft.com/office/officeart/2005/8/layout/hierarchy2"/>
    <dgm:cxn modelId="{B97CAB2A-09D2-40B8-90A2-76C42479B8C8}" type="presOf" srcId="{D5776979-3C2B-47DE-81E0-26863A7D83E9}" destId="{C6AC6A59-5E42-4168-BAD3-1F287FC6610E}" srcOrd="0" destOrd="0" presId="urn:microsoft.com/office/officeart/2005/8/layout/hierarchy2"/>
    <dgm:cxn modelId="{5A24A845-4A01-4B1F-BB8D-2AC5D0836F12}" type="presOf" srcId="{04147A10-56E8-404B-A265-D92D49F0D667}" destId="{7F1E687B-3856-4645-8219-74512155618D}" srcOrd="1" destOrd="0" presId="urn:microsoft.com/office/officeart/2005/8/layout/hierarchy2"/>
    <dgm:cxn modelId="{FB18296C-7C55-411A-A6EF-4C178C3F4325}" type="presOf" srcId="{57B130A0-AABE-4545-B903-24FA412897E2}" destId="{AE257B14-8A7B-4B0A-B048-33DEB199C5C4}" srcOrd="0" destOrd="0" presId="urn:microsoft.com/office/officeart/2005/8/layout/hierarchy2"/>
    <dgm:cxn modelId="{7C3BDDAC-A7CF-4AEE-9329-851715638368}" srcId="{9B3938B8-124A-4C34-830D-EDF9C275321E}" destId="{C1301805-099F-4BBB-AEA0-33DDB5AB86A2}" srcOrd="0" destOrd="0" parTransId="{57B130A0-AABE-4545-B903-24FA412897E2}" sibTransId="{18CE38F3-B5F8-4D95-BC57-D7FDD8808CD1}"/>
    <dgm:cxn modelId="{45F120FE-C9B5-4C6E-B661-31FBECBC2059}" srcId="{97C728F6-6E0D-4E2C-A8A8-AC8E7A55DF28}" destId="{662D6315-43E5-46D5-998D-F320E801A12A}" srcOrd="1" destOrd="0" parTransId="{890BFFC6-1B37-4E55-A4E3-C4AFFDC67B6F}" sibTransId="{90086108-C625-48FE-BB13-044DCA56A93D}"/>
    <dgm:cxn modelId="{A4DCA4F1-6D07-4047-905D-0EE2A09037B8}" type="presOf" srcId="{F5E0D289-E8F1-4273-BF70-1E0383457914}" destId="{888EE229-70AE-45B2-A4F5-5793BEDD39AC}" srcOrd="0" destOrd="0" presId="urn:microsoft.com/office/officeart/2005/8/layout/hierarchy2"/>
    <dgm:cxn modelId="{0058D96F-EA1D-4B3A-8408-95259820017C}" type="presParOf" srcId="{01E0A333-0A6D-4344-A647-BC9E9B4E630C}" destId="{A675F03D-6238-4994-A44C-C13173D2403F}" srcOrd="0" destOrd="0" presId="urn:microsoft.com/office/officeart/2005/8/layout/hierarchy2"/>
    <dgm:cxn modelId="{C161409E-F78A-46C8-B323-278D5D6C8765}" type="presParOf" srcId="{A675F03D-6238-4994-A44C-C13173D2403F}" destId="{83594E55-E581-4342-B94A-CBCDD2C9EB12}" srcOrd="0" destOrd="0" presId="urn:microsoft.com/office/officeart/2005/8/layout/hierarchy2"/>
    <dgm:cxn modelId="{EFDC7457-C2AC-4012-A4F0-7FA43D9DBF5B}" type="presParOf" srcId="{A675F03D-6238-4994-A44C-C13173D2403F}" destId="{5385BE45-FB56-4A68-94EA-4020D105FA3B}" srcOrd="1" destOrd="0" presId="urn:microsoft.com/office/officeart/2005/8/layout/hierarchy2"/>
    <dgm:cxn modelId="{C1AD6BDE-9705-4278-9041-C69186E912BB}" type="presParOf" srcId="{5385BE45-FB56-4A68-94EA-4020D105FA3B}" destId="{DA0BB4FE-9EF7-4D7B-A519-0DCA6FC4DA80}" srcOrd="0" destOrd="0" presId="urn:microsoft.com/office/officeart/2005/8/layout/hierarchy2"/>
    <dgm:cxn modelId="{1BFCD198-AE69-4847-AF46-5C7864115CEA}" type="presParOf" srcId="{DA0BB4FE-9EF7-4D7B-A519-0DCA6FC4DA80}" destId="{07338FFF-8DD3-4A05-A025-32A3F68D6A4A}" srcOrd="0" destOrd="0" presId="urn:microsoft.com/office/officeart/2005/8/layout/hierarchy2"/>
    <dgm:cxn modelId="{125E5DAB-A3A1-4B2C-8C94-CC1B3C736DCC}" type="presParOf" srcId="{5385BE45-FB56-4A68-94EA-4020D105FA3B}" destId="{F6BF9E94-87B1-47E8-9BF2-54FED29EC0F2}" srcOrd="1" destOrd="0" presId="urn:microsoft.com/office/officeart/2005/8/layout/hierarchy2"/>
    <dgm:cxn modelId="{2FBCFB57-14A2-46EE-BA23-261554B7ED42}" type="presParOf" srcId="{F6BF9E94-87B1-47E8-9BF2-54FED29EC0F2}" destId="{913693E8-62DD-4DF0-94B4-8B83CD4DFB05}" srcOrd="0" destOrd="0" presId="urn:microsoft.com/office/officeart/2005/8/layout/hierarchy2"/>
    <dgm:cxn modelId="{EB74978E-83A7-44F4-AE26-D2D99573F340}" type="presParOf" srcId="{F6BF9E94-87B1-47E8-9BF2-54FED29EC0F2}" destId="{62C5E998-F984-4602-A0AF-6AAC1E495AC7}" srcOrd="1" destOrd="0" presId="urn:microsoft.com/office/officeart/2005/8/layout/hierarchy2"/>
    <dgm:cxn modelId="{8703B5D5-A362-4008-9FB9-5F4C074557D8}" type="presParOf" srcId="{62C5E998-F984-4602-A0AF-6AAC1E495AC7}" destId="{AE257B14-8A7B-4B0A-B048-33DEB199C5C4}" srcOrd="0" destOrd="0" presId="urn:microsoft.com/office/officeart/2005/8/layout/hierarchy2"/>
    <dgm:cxn modelId="{11C94B8D-A92C-4A8D-9F9E-45A97CCE0C52}" type="presParOf" srcId="{AE257B14-8A7B-4B0A-B048-33DEB199C5C4}" destId="{FB700376-868A-449B-85E3-5D4AC0BE5BCC}" srcOrd="0" destOrd="0" presId="urn:microsoft.com/office/officeart/2005/8/layout/hierarchy2"/>
    <dgm:cxn modelId="{39C08DCB-9595-4671-AEB8-6969C6601CD0}" type="presParOf" srcId="{62C5E998-F984-4602-A0AF-6AAC1E495AC7}" destId="{1CBCDB39-0A6E-4576-9C55-8EC498BD786A}" srcOrd="1" destOrd="0" presId="urn:microsoft.com/office/officeart/2005/8/layout/hierarchy2"/>
    <dgm:cxn modelId="{8128150B-EC83-4332-B188-F91B62F4B4A2}" type="presParOf" srcId="{1CBCDB39-0A6E-4576-9C55-8EC498BD786A}" destId="{B1DD230B-8E6B-47C1-8EE9-ADBC89DE31A5}" srcOrd="0" destOrd="0" presId="urn:microsoft.com/office/officeart/2005/8/layout/hierarchy2"/>
    <dgm:cxn modelId="{61726E63-BF52-40BB-BB16-D3C47F75C115}" type="presParOf" srcId="{1CBCDB39-0A6E-4576-9C55-8EC498BD786A}" destId="{EBD016A5-872A-4E44-A318-50560DA57A08}" srcOrd="1" destOrd="0" presId="urn:microsoft.com/office/officeart/2005/8/layout/hierarchy2"/>
    <dgm:cxn modelId="{98197A23-7FB5-47CF-8619-495353BF449A}" type="presParOf" srcId="{62C5E998-F984-4602-A0AF-6AAC1E495AC7}" destId="{BC7C50F3-C25E-484C-8CA0-4B4D1AC834C6}" srcOrd="2" destOrd="0" presId="urn:microsoft.com/office/officeart/2005/8/layout/hierarchy2"/>
    <dgm:cxn modelId="{D812473E-0474-4EA0-83BA-40F824C76D9A}" type="presParOf" srcId="{BC7C50F3-C25E-484C-8CA0-4B4D1AC834C6}" destId="{26A5B88A-AE9A-4DFF-AE8E-2399DF571607}" srcOrd="0" destOrd="0" presId="urn:microsoft.com/office/officeart/2005/8/layout/hierarchy2"/>
    <dgm:cxn modelId="{97C21FE1-A341-4E8D-A952-A71F46F1A308}" type="presParOf" srcId="{62C5E998-F984-4602-A0AF-6AAC1E495AC7}" destId="{AADBF8B3-65A9-4686-9867-8944309DDA5F}" srcOrd="3" destOrd="0" presId="urn:microsoft.com/office/officeart/2005/8/layout/hierarchy2"/>
    <dgm:cxn modelId="{E8CB9FAE-EA53-4097-BAEE-97D229945F89}" type="presParOf" srcId="{AADBF8B3-65A9-4686-9867-8944309DDA5F}" destId="{E70CAFE7-3F8E-40F6-A3F9-9BB75FDAE1B2}" srcOrd="0" destOrd="0" presId="urn:microsoft.com/office/officeart/2005/8/layout/hierarchy2"/>
    <dgm:cxn modelId="{78FA7208-481F-4E14-A0D3-C1DC5DD1F4D5}" type="presParOf" srcId="{AADBF8B3-65A9-4686-9867-8944309DDA5F}" destId="{9416E0E0-778F-4298-B935-B8F7F3960C6D}" srcOrd="1" destOrd="0" presId="urn:microsoft.com/office/officeart/2005/8/layout/hierarchy2"/>
    <dgm:cxn modelId="{A0E3D3E1-0A5E-43D7-8F38-2526CD0FC605}" type="presParOf" srcId="{5385BE45-FB56-4A68-94EA-4020D105FA3B}" destId="{0ED518C2-7EB5-4CF8-BF34-A99C078120FA}" srcOrd="2" destOrd="0" presId="urn:microsoft.com/office/officeart/2005/8/layout/hierarchy2"/>
    <dgm:cxn modelId="{6A658858-22FC-48C6-8775-399813CAC420}" type="presParOf" srcId="{0ED518C2-7EB5-4CF8-BF34-A99C078120FA}" destId="{B4569579-4164-43DF-83EE-1BAFDEB2127C}" srcOrd="0" destOrd="0" presId="urn:microsoft.com/office/officeart/2005/8/layout/hierarchy2"/>
    <dgm:cxn modelId="{C61B4662-E846-49B6-B2FC-822BFC5FC43A}" type="presParOf" srcId="{5385BE45-FB56-4A68-94EA-4020D105FA3B}" destId="{3A65B217-3E27-4C0A-93DE-5CAA5C72F96B}" srcOrd="3" destOrd="0" presId="urn:microsoft.com/office/officeart/2005/8/layout/hierarchy2"/>
    <dgm:cxn modelId="{8FEC976D-E7B5-4DEA-9EBC-EE3E18BA58F6}" type="presParOf" srcId="{3A65B217-3E27-4C0A-93DE-5CAA5C72F96B}" destId="{86F7F706-EEF7-465F-811F-1E72CCB6AD54}" srcOrd="0" destOrd="0" presId="urn:microsoft.com/office/officeart/2005/8/layout/hierarchy2"/>
    <dgm:cxn modelId="{D1CEB202-F810-48E5-AB56-4BCA1D86B65E}" type="presParOf" srcId="{3A65B217-3E27-4C0A-93DE-5CAA5C72F96B}" destId="{37D2BCC5-40AE-44E1-93B9-1B62AF3FB9DA}" srcOrd="1" destOrd="0" presId="urn:microsoft.com/office/officeart/2005/8/layout/hierarchy2"/>
    <dgm:cxn modelId="{766F438F-482E-48B3-99CC-DB6CD0E3BB38}" type="presParOf" srcId="{37D2BCC5-40AE-44E1-93B9-1B62AF3FB9DA}" destId="{9B0F5983-5C1C-4B58-9B16-2245D0F7654C}" srcOrd="0" destOrd="0" presId="urn:microsoft.com/office/officeart/2005/8/layout/hierarchy2"/>
    <dgm:cxn modelId="{D49501B9-F920-4521-B397-494E07092C30}" type="presParOf" srcId="{9B0F5983-5C1C-4B58-9B16-2245D0F7654C}" destId="{AEA42C58-4585-481D-9A62-A7708E0DD679}" srcOrd="0" destOrd="0" presId="urn:microsoft.com/office/officeart/2005/8/layout/hierarchy2"/>
    <dgm:cxn modelId="{A71ECDB8-6E92-45C3-A1FD-062E1A89224C}" type="presParOf" srcId="{37D2BCC5-40AE-44E1-93B9-1B62AF3FB9DA}" destId="{4EEDCD3D-EEE9-459A-9D72-975F685F8789}" srcOrd="1" destOrd="0" presId="urn:microsoft.com/office/officeart/2005/8/layout/hierarchy2"/>
    <dgm:cxn modelId="{4A726755-2D25-43CC-BADF-34EB4EAF9438}" type="presParOf" srcId="{4EEDCD3D-EEE9-459A-9D72-975F685F8789}" destId="{64A46928-296C-4F55-A15E-66D3620EC90F}" srcOrd="0" destOrd="0" presId="urn:microsoft.com/office/officeart/2005/8/layout/hierarchy2"/>
    <dgm:cxn modelId="{A37B9FF8-BFAC-47A5-9AB5-0D0D4D39BDC2}" type="presParOf" srcId="{4EEDCD3D-EEE9-459A-9D72-975F685F8789}" destId="{A0528102-F23C-4711-B67A-43C718183E56}" srcOrd="1" destOrd="0" presId="urn:microsoft.com/office/officeart/2005/8/layout/hierarchy2"/>
    <dgm:cxn modelId="{4885F132-6822-4571-89D6-7D80C04484D0}" type="presParOf" srcId="{A0528102-F23C-4711-B67A-43C718183E56}" destId="{B71353D8-2518-4783-9E77-7ECD8AABAA92}" srcOrd="0" destOrd="0" presId="urn:microsoft.com/office/officeart/2005/8/layout/hierarchy2"/>
    <dgm:cxn modelId="{F0EAD6A8-0132-459C-8974-A28E8D84A064}" type="presParOf" srcId="{B71353D8-2518-4783-9E77-7ECD8AABAA92}" destId="{4EDBE7A7-CCC7-4081-96DD-3CFBF53F6556}" srcOrd="0" destOrd="0" presId="urn:microsoft.com/office/officeart/2005/8/layout/hierarchy2"/>
    <dgm:cxn modelId="{D4A3A6AA-66C0-4C69-8C99-E5619932C651}" type="presParOf" srcId="{A0528102-F23C-4711-B67A-43C718183E56}" destId="{E774CA8C-220B-460D-9B57-51BAE2E98B1B}" srcOrd="1" destOrd="0" presId="urn:microsoft.com/office/officeart/2005/8/layout/hierarchy2"/>
    <dgm:cxn modelId="{0F550252-5B06-4F89-850A-B8D60B58F3AD}" type="presParOf" srcId="{E774CA8C-220B-460D-9B57-51BAE2E98B1B}" destId="{BC2AA84B-10E3-4D75-80A6-466CFDF4B2DE}" srcOrd="0" destOrd="0" presId="urn:microsoft.com/office/officeart/2005/8/layout/hierarchy2"/>
    <dgm:cxn modelId="{94BCDAF9-8261-4423-8BC6-C2F840AEBA4D}" type="presParOf" srcId="{E774CA8C-220B-460D-9B57-51BAE2E98B1B}" destId="{46B9F73C-097B-48AC-9F45-ABFB773A532D}" srcOrd="1" destOrd="0" presId="urn:microsoft.com/office/officeart/2005/8/layout/hierarchy2"/>
    <dgm:cxn modelId="{FE97F1B3-9914-4630-86AF-E74E338D009D}" type="presParOf" srcId="{A0528102-F23C-4711-B67A-43C718183E56}" destId="{C6AC6A59-5E42-4168-BAD3-1F287FC6610E}" srcOrd="2" destOrd="0" presId="urn:microsoft.com/office/officeart/2005/8/layout/hierarchy2"/>
    <dgm:cxn modelId="{D82A7EF5-A5CA-41E9-BC1C-7224E250EA6E}" type="presParOf" srcId="{C6AC6A59-5E42-4168-BAD3-1F287FC6610E}" destId="{73933A1E-0F29-478C-A148-73CF9EDEB22F}" srcOrd="0" destOrd="0" presId="urn:microsoft.com/office/officeart/2005/8/layout/hierarchy2"/>
    <dgm:cxn modelId="{A6D4167B-BAC5-4EE1-B2F6-B66C46A65122}" type="presParOf" srcId="{A0528102-F23C-4711-B67A-43C718183E56}" destId="{6018094F-AB1E-4C93-8DAD-16055FF3D295}" srcOrd="3" destOrd="0" presId="urn:microsoft.com/office/officeart/2005/8/layout/hierarchy2"/>
    <dgm:cxn modelId="{B240A3FA-C5BA-43F9-97A5-BF0DA96E8205}" type="presParOf" srcId="{6018094F-AB1E-4C93-8DAD-16055FF3D295}" destId="{888EE229-70AE-45B2-A4F5-5793BEDD39AC}" srcOrd="0" destOrd="0" presId="urn:microsoft.com/office/officeart/2005/8/layout/hierarchy2"/>
    <dgm:cxn modelId="{11A92493-120F-49DC-AFEA-54F151B5D37B}" type="presParOf" srcId="{6018094F-AB1E-4C93-8DAD-16055FF3D295}" destId="{2B2BF65E-3FFF-487D-BA8B-D0122C744F49}" srcOrd="1" destOrd="0" presId="urn:microsoft.com/office/officeart/2005/8/layout/hierarchy2"/>
    <dgm:cxn modelId="{67AD6BE5-49D7-412E-A82F-78AC5F408472}" type="presParOf" srcId="{A0528102-F23C-4711-B67A-43C718183E56}" destId="{9431C2D5-78B0-496D-B825-801D2B46600C}" srcOrd="4" destOrd="0" presId="urn:microsoft.com/office/officeart/2005/8/layout/hierarchy2"/>
    <dgm:cxn modelId="{4AC9EA37-6C60-4CFB-BF0E-DB4B98011C50}" type="presParOf" srcId="{9431C2D5-78B0-496D-B825-801D2B46600C}" destId="{7F1E687B-3856-4645-8219-74512155618D}" srcOrd="0" destOrd="0" presId="urn:microsoft.com/office/officeart/2005/8/layout/hierarchy2"/>
    <dgm:cxn modelId="{580C0F20-2569-4652-9C01-B758F209BED5}" type="presParOf" srcId="{A0528102-F23C-4711-B67A-43C718183E56}" destId="{6723AECC-81A1-472B-8C4A-6F017F6923CF}" srcOrd="5" destOrd="0" presId="urn:microsoft.com/office/officeart/2005/8/layout/hierarchy2"/>
    <dgm:cxn modelId="{014B5AE1-0607-4722-8430-519DC2A9ABC8}" type="presParOf" srcId="{6723AECC-81A1-472B-8C4A-6F017F6923CF}" destId="{229364FD-9A07-4910-9592-7EE1EED87972}" srcOrd="0" destOrd="0" presId="urn:microsoft.com/office/officeart/2005/8/layout/hierarchy2"/>
    <dgm:cxn modelId="{F3FFE805-7721-49B0-91AB-4B4C7943A02E}" type="presParOf" srcId="{6723AECC-81A1-472B-8C4A-6F017F6923CF}" destId="{44660CF1-ADE4-42DC-A7BF-50D13D92D6CE}" srcOrd="1" destOrd="0" presId="urn:microsoft.com/office/officeart/2005/8/layout/hierarchy2"/>
    <dgm:cxn modelId="{ABD38EE9-C9C2-4237-9ECC-7C3DFA36B3BC}" type="presParOf" srcId="{37D2BCC5-40AE-44E1-93B9-1B62AF3FB9DA}" destId="{579A85F0-2113-42CE-B975-16A11FC3F7B7}" srcOrd="2" destOrd="0" presId="urn:microsoft.com/office/officeart/2005/8/layout/hierarchy2"/>
    <dgm:cxn modelId="{5E8BF779-4D3E-49D0-A2C4-DB3D789D9B19}" type="presParOf" srcId="{579A85F0-2113-42CE-B975-16A11FC3F7B7}" destId="{2B879B6F-234F-4FF1-8B13-DA39F3E0B9C2}" srcOrd="0" destOrd="0" presId="urn:microsoft.com/office/officeart/2005/8/layout/hierarchy2"/>
    <dgm:cxn modelId="{D483967A-97E3-4FC7-B9D2-A044F03A5546}" type="presParOf" srcId="{37D2BCC5-40AE-44E1-93B9-1B62AF3FB9DA}" destId="{323CE3D1-7E60-4A25-A97C-20400743D1DF}" srcOrd="3" destOrd="0" presId="urn:microsoft.com/office/officeart/2005/8/layout/hierarchy2"/>
    <dgm:cxn modelId="{D9DBEC4C-0EDA-40F7-B1E8-EEAF286EE447}" type="presParOf" srcId="{323CE3D1-7E60-4A25-A97C-20400743D1DF}" destId="{21E7A62A-98D1-4D96-BE69-730BA4FE0FDC}" srcOrd="0" destOrd="0" presId="urn:microsoft.com/office/officeart/2005/8/layout/hierarchy2"/>
    <dgm:cxn modelId="{464404A1-EEBB-42EB-BE7F-C015796238AB}" type="presParOf" srcId="{323CE3D1-7E60-4A25-A97C-20400743D1DF}" destId="{AACA655F-1304-4719-8DCE-AE77A4F0D33A}" srcOrd="1" destOrd="0" presId="urn:microsoft.com/office/officeart/2005/8/layout/hierarchy2"/>
  </dgm:cxnLst>
  <dgm:bg>
    <a:solidFill>
      <a:schemeClr val="accent4">
        <a:lumMod val="20000"/>
        <a:lumOff val="80000"/>
      </a:schemeClr>
    </a:solidFill>
  </dgm:bg>
  <dgm:whole>
    <a:ln w="31750">
      <a:solidFill>
        <a:srgbClr val="FF0000"/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787FD-76A7-46ED-80C5-32E1BCB3A7BD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DF4B4-BA3A-44AA-BBE8-4DACCEE00FF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17B56-15A1-4362-B505-4EEA8CABD69A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C372A-0F5D-4B5D-803C-998C8D9E5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2.png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14546" y="3214686"/>
            <a:ext cx="4429124" cy="1112835"/>
          </a:xfr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Sacharidy - I</a:t>
            </a:r>
            <a:endParaRPr lang="cs-CZ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85720" y="214290"/>
          <a:ext cx="2387791" cy="2857520"/>
        </p:xfrm>
        <a:graphic>
          <a:graphicData uri="http://schemas.openxmlformats.org/presentationml/2006/ole">
            <p:oleObj spid="_x0000_s28674" name="ACD/3D" r:id="rId3" imgW="2324424" imgH="2781688" progId="ACD.3D">
              <p:embed/>
            </p:oleObj>
          </a:graphicData>
        </a:graphic>
      </p:graphicFrame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4414" y="357166"/>
            <a:ext cx="4929222" cy="1060472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err="1" smtClean="0"/>
              <a:t>Konformace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Šestičlenný cyklus </a:t>
            </a:r>
            <a:r>
              <a:rPr lang="cs-CZ" dirty="0" err="1" smtClean="0"/>
              <a:t>pyranóz</a:t>
            </a:r>
            <a:r>
              <a:rPr lang="cs-CZ" dirty="0" smtClean="0"/>
              <a:t> má ve skutečnosti tvar židličky s vazebnými úhly 109°</a:t>
            </a:r>
            <a:endParaRPr lang="cs-CZ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285852" y="3000372"/>
          <a:ext cx="2857520" cy="1867941"/>
        </p:xfrm>
        <a:graphic>
          <a:graphicData uri="http://schemas.openxmlformats.org/presentationml/2006/ole">
            <p:oleObj spid="_x0000_s2050" name="ChemSketch" r:id="rId3" imgW="1591200" imgH="1039320" progId="ACD.ChemSketch.20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643042" y="514351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 -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071670" y="5143512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D- </a:t>
            </a:r>
            <a:r>
              <a:rPr lang="cs-CZ" dirty="0" err="1" smtClean="0"/>
              <a:t>glukopyranosa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Chemické vlastnosti monosacharidů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Oxidačně-redukční reakce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286116" y="3071810"/>
          <a:ext cx="1143008" cy="2025072"/>
        </p:xfrm>
        <a:graphic>
          <a:graphicData uri="http://schemas.openxmlformats.org/presentationml/2006/ole">
            <p:oleObj spid="_x0000_s3074" name="ChemSketch" r:id="rId3" imgW="987480" imgH="1749600" progId="ACD.ChemSketch.20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000100" y="2928934"/>
          <a:ext cx="1226749" cy="2197103"/>
        </p:xfrm>
        <a:graphic>
          <a:graphicData uri="http://schemas.openxmlformats.org/presentationml/2006/ole">
            <p:oleObj spid="_x0000_s3075" name="ChemSketch" r:id="rId4" imgW="987480" imgH="1767960" progId="ACD.ChemSketch.20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643570" y="3071810"/>
          <a:ext cx="1102739" cy="2049464"/>
        </p:xfrm>
        <a:graphic>
          <a:graphicData uri="http://schemas.openxmlformats.org/presentationml/2006/ole">
            <p:oleObj spid="_x0000_s3076" name="ChemSketch" r:id="rId5" imgW="987480" imgH="1834920" progId="ACD.ChemSketch.20">
              <p:embed/>
            </p:oleObj>
          </a:graphicData>
        </a:graphic>
      </p:graphicFrame>
      <p:cxnSp>
        <p:nvCxnSpPr>
          <p:cNvPr id="8" name="Přímá spojovací šipka 7"/>
          <p:cNvCxnSpPr/>
          <p:nvPr/>
        </p:nvCxnSpPr>
        <p:spPr>
          <a:xfrm rot="10800000">
            <a:off x="2285984" y="3929066"/>
            <a:ext cx="785818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643438" y="3929066"/>
            <a:ext cx="928694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000100" y="5572140"/>
            <a:ext cx="2432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Kyselina D- </a:t>
            </a:r>
            <a:r>
              <a:rPr lang="cs-CZ" dirty="0" err="1" smtClean="0"/>
              <a:t>glukonová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00430" y="557214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D- glukóza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929322" y="5500702"/>
            <a:ext cx="1250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 -</a:t>
            </a:r>
            <a:r>
              <a:rPr lang="cs-CZ" dirty="0" err="1" smtClean="0"/>
              <a:t>glucitol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714348" y="714356"/>
            <a:ext cx="5214974" cy="749318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Glykosidy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9725"/>
            <a:ext cx="7239000" cy="4846638"/>
          </a:xfrm>
        </p:spPr>
        <p:txBody>
          <a:bodyPr/>
          <a:lstStyle/>
          <a:p>
            <a:r>
              <a:rPr lang="cs-CZ" sz="2000" dirty="0" smtClean="0"/>
              <a:t>Cyklické formy monosacharidů reagují svou </a:t>
            </a:r>
            <a:r>
              <a:rPr lang="cs-CZ" sz="2000" dirty="0" err="1" smtClean="0"/>
              <a:t>poloacetalovou</a:t>
            </a:r>
            <a:r>
              <a:rPr lang="cs-CZ" sz="2000" dirty="0" smtClean="0"/>
              <a:t> OH skupinou s alkoholy. Uvolní se molekula vody a zbytky reagujících molekul se spojují glykosidickou vazbou. Produkty reakce jsou </a:t>
            </a:r>
            <a:r>
              <a:rPr lang="el-GR" sz="2000" dirty="0" smtClean="0">
                <a:latin typeface="Calibri"/>
              </a:rPr>
              <a:t>α</a:t>
            </a:r>
            <a:r>
              <a:rPr lang="cs-CZ" sz="2000" dirty="0" smtClean="0">
                <a:latin typeface="Calibri"/>
              </a:rPr>
              <a:t>,</a:t>
            </a:r>
            <a:r>
              <a:rPr lang="el-GR" sz="2000" dirty="0" smtClean="0">
                <a:latin typeface="Calibri"/>
              </a:rPr>
              <a:t>β</a:t>
            </a:r>
            <a:r>
              <a:rPr lang="cs-CZ" sz="2000" dirty="0" smtClean="0">
                <a:latin typeface="Calibri"/>
              </a:rPr>
              <a:t>-glykosidy</a:t>
            </a:r>
            <a:r>
              <a:rPr lang="cs-CZ" dirty="0" smtClean="0">
                <a:latin typeface="Calibri"/>
              </a:rPr>
              <a:t>.</a:t>
            </a:r>
            <a:endParaRPr lang="cs-CZ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000100" y="3214686"/>
          <a:ext cx="2321126" cy="1782766"/>
        </p:xfrm>
        <a:graphic>
          <a:graphicData uri="http://schemas.openxmlformats.org/presentationml/2006/ole">
            <p:oleObj spid="_x0000_s5122" name="ChemSketch" r:id="rId3" imgW="1670400" imgH="1283040" progId="ACD.ChemSketch.20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643438" y="3071810"/>
          <a:ext cx="2162457" cy="1711328"/>
        </p:xfrm>
        <a:graphic>
          <a:graphicData uri="http://schemas.openxmlformats.org/presentationml/2006/ole">
            <p:oleObj spid="_x0000_s5123" name="ChemSketch" r:id="rId4" imgW="1621440" imgH="1283040" progId="ACD.ChemSketch.20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42910" y="5357826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m</a:t>
            </a:r>
            <a:r>
              <a:rPr lang="cs-CZ" dirty="0" err="1" smtClean="0"/>
              <a:t>ethyl</a:t>
            </a:r>
            <a:r>
              <a:rPr lang="cs-CZ" dirty="0" smtClean="0"/>
              <a:t>- </a:t>
            </a:r>
            <a:r>
              <a:rPr lang="el-GR" dirty="0" smtClean="0">
                <a:latin typeface="Calibri"/>
              </a:rPr>
              <a:t>α</a:t>
            </a:r>
            <a:r>
              <a:rPr lang="cs-CZ" dirty="0" smtClean="0">
                <a:latin typeface="Calibri"/>
              </a:rPr>
              <a:t>-D-</a:t>
            </a:r>
            <a:r>
              <a:rPr lang="cs-CZ" dirty="0" err="1" smtClean="0">
                <a:latin typeface="Calibri"/>
              </a:rPr>
              <a:t>glukopyranosid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357686" y="5286388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Calibri"/>
              </a:rPr>
              <a:t>methyl</a:t>
            </a:r>
            <a:r>
              <a:rPr lang="cs-CZ" dirty="0" smtClean="0">
                <a:latin typeface="Calibri"/>
              </a:rPr>
              <a:t>-</a:t>
            </a:r>
            <a:r>
              <a:rPr lang="el-GR" dirty="0" smtClean="0">
                <a:latin typeface="Calibri"/>
              </a:rPr>
              <a:t>β</a:t>
            </a:r>
            <a:r>
              <a:rPr lang="cs-CZ" dirty="0" smtClean="0">
                <a:latin typeface="Calibri"/>
              </a:rPr>
              <a:t>-D-</a:t>
            </a:r>
            <a:r>
              <a:rPr lang="cs-CZ" dirty="0" err="1" smtClean="0">
                <a:latin typeface="Calibri"/>
              </a:rPr>
              <a:t>glukopyranosid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320675"/>
            <a:ext cx="7239000" cy="1143000"/>
          </a:xfrm>
        </p:spPr>
        <p:txBody>
          <a:bodyPr/>
          <a:lstStyle/>
          <a:p>
            <a:r>
              <a:rPr lang="cs-CZ" dirty="0" smtClean="0"/>
              <a:t>Estery monosacharidů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28662" y="1428736"/>
            <a:ext cx="6858000" cy="5099050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sz="1800" dirty="0" smtClean="0"/>
              <a:t>Biologicky nejvýznamnější – estery s kyselinou fosforečnou</a:t>
            </a:r>
          </a:p>
          <a:p>
            <a:r>
              <a:rPr lang="cs-CZ" sz="1800" dirty="0" smtClean="0"/>
              <a:t>Přednostně se </a:t>
            </a:r>
            <a:r>
              <a:rPr lang="cs-CZ" sz="1800" dirty="0" err="1" smtClean="0"/>
              <a:t>fosforyluje</a:t>
            </a:r>
            <a:r>
              <a:rPr lang="cs-CZ" sz="1800" dirty="0" smtClean="0"/>
              <a:t> </a:t>
            </a:r>
            <a:r>
              <a:rPr lang="cs-CZ" sz="1800" dirty="0" err="1" smtClean="0"/>
              <a:t>poloacetalové</a:t>
            </a:r>
            <a:r>
              <a:rPr lang="cs-CZ" sz="1800" dirty="0" smtClean="0"/>
              <a:t> OH a OH na 6. C atomu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600" dirty="0" smtClean="0">
              <a:latin typeface="Calibri"/>
            </a:endParaRPr>
          </a:p>
          <a:p>
            <a:pPr>
              <a:buNone/>
            </a:pPr>
            <a:endParaRPr lang="cs-CZ" sz="1600" dirty="0" smtClean="0">
              <a:latin typeface="Calibri"/>
            </a:endParaRPr>
          </a:p>
          <a:p>
            <a:pPr>
              <a:buNone/>
            </a:pPr>
            <a:endParaRPr lang="cs-CZ" sz="1600" dirty="0" smtClean="0">
              <a:latin typeface="Calibri"/>
            </a:endParaRPr>
          </a:p>
          <a:p>
            <a:pPr>
              <a:buNone/>
            </a:pPr>
            <a:endParaRPr lang="cs-CZ" sz="1600" dirty="0" smtClean="0">
              <a:latin typeface="Calibri"/>
            </a:endParaRPr>
          </a:p>
          <a:p>
            <a:pPr>
              <a:buNone/>
            </a:pPr>
            <a:endParaRPr lang="cs-CZ" sz="1600" dirty="0" smtClean="0">
              <a:latin typeface="Calibri"/>
            </a:endParaRPr>
          </a:p>
          <a:p>
            <a:pPr>
              <a:buNone/>
            </a:pPr>
            <a:r>
              <a:rPr lang="cs-CZ" sz="1200" dirty="0" smtClean="0">
                <a:latin typeface="Calibri"/>
              </a:rPr>
              <a:t>                                                                                       </a:t>
            </a:r>
          </a:p>
          <a:p>
            <a:pPr>
              <a:buNone/>
            </a:pPr>
            <a:endParaRPr lang="cs-CZ" sz="1200" dirty="0">
              <a:latin typeface="Calibri"/>
            </a:endParaRPr>
          </a:p>
          <a:p>
            <a:pPr>
              <a:buNone/>
            </a:pPr>
            <a:endParaRPr lang="cs-CZ" sz="1200" dirty="0" smtClean="0">
              <a:latin typeface="Calibri"/>
            </a:endParaRPr>
          </a:p>
          <a:p>
            <a:pPr>
              <a:buNone/>
            </a:pPr>
            <a:r>
              <a:rPr lang="cs-CZ" sz="1200" dirty="0">
                <a:latin typeface="Calibri"/>
              </a:rPr>
              <a:t> </a:t>
            </a:r>
            <a:r>
              <a:rPr lang="cs-CZ" sz="1200" dirty="0" smtClean="0">
                <a:latin typeface="Calibri"/>
              </a:rPr>
              <a:t>                                                                                </a:t>
            </a:r>
          </a:p>
          <a:p>
            <a:pPr>
              <a:buNone/>
            </a:pPr>
            <a:endParaRPr lang="cs-CZ" sz="1200" dirty="0">
              <a:latin typeface="Calibri"/>
            </a:endParaRPr>
          </a:p>
          <a:p>
            <a:pPr>
              <a:buNone/>
            </a:pPr>
            <a:r>
              <a:rPr lang="cs-CZ" sz="1200" dirty="0" smtClean="0">
                <a:latin typeface="Calibri"/>
              </a:rPr>
              <a:t>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cs-CZ" sz="1200" dirty="0">
              <a:latin typeface="Calibri"/>
            </a:endParaRPr>
          </a:p>
          <a:p>
            <a:pPr>
              <a:buNone/>
            </a:pPr>
            <a:endParaRPr lang="cs-CZ" sz="1200" dirty="0" smtClean="0">
              <a:latin typeface="Calibri"/>
            </a:endParaRPr>
          </a:p>
          <a:p>
            <a:pPr>
              <a:buNone/>
            </a:pPr>
            <a:endParaRPr lang="cs-CZ" sz="1200" dirty="0">
              <a:latin typeface="Calibri"/>
            </a:endParaRPr>
          </a:p>
          <a:p>
            <a:pPr>
              <a:buNone/>
            </a:pPr>
            <a:r>
              <a:rPr lang="cs-CZ" sz="1200" dirty="0" smtClean="0">
                <a:latin typeface="Calibri"/>
              </a:rPr>
              <a:t>                                                                                                           </a:t>
            </a:r>
            <a:r>
              <a:rPr lang="el-GR" sz="1200" dirty="0" smtClean="0">
                <a:latin typeface="Calibri"/>
              </a:rPr>
              <a:t>α</a:t>
            </a:r>
            <a:r>
              <a:rPr lang="cs-CZ" sz="1200" dirty="0" smtClean="0">
                <a:latin typeface="Calibri"/>
              </a:rPr>
              <a:t>-D- glukosa -6 - fosfát</a:t>
            </a:r>
            <a:endParaRPr lang="cs-CZ" sz="1200" dirty="0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357290" y="4286256"/>
          <a:ext cx="1768475" cy="1374775"/>
        </p:xfrm>
        <a:graphic>
          <a:graphicData uri="http://schemas.openxmlformats.org/presentationml/2006/ole">
            <p:oleObj spid="_x0000_s4098" name="ChemSketch" r:id="rId3" imgW="1767960" imgH="1374480" progId="ACD.ChemSketch.20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786314" y="4286256"/>
          <a:ext cx="1404937" cy="1776413"/>
        </p:xfrm>
        <a:graphic>
          <a:graphicData uri="http://schemas.openxmlformats.org/presentationml/2006/ole">
            <p:oleObj spid="_x0000_s4099" name="ChemSketch" r:id="rId4" imgW="1405080" imgH="1776960" progId="ACD.ChemSketch.20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42976" y="6143644"/>
            <a:ext cx="2714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Calibri"/>
              </a:rPr>
              <a:t>α</a:t>
            </a:r>
            <a:r>
              <a:rPr lang="cs-CZ" sz="1600" dirty="0" smtClean="0">
                <a:latin typeface="Calibri"/>
              </a:rPr>
              <a:t>-D- glukosa – 1 - fosfát </a:t>
            </a:r>
            <a:endParaRPr lang="cs-CZ" sz="1600" dirty="0"/>
          </a:p>
        </p:txBody>
      </p:sp>
      <p:pic>
        <p:nvPicPr>
          <p:cNvPr id="7" name="Obrázek 6" descr="Estery_sacharidu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5852" y="2357430"/>
            <a:ext cx="5679196" cy="15722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5286412" cy="571504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 D - glukóza</a:t>
            </a:r>
            <a:endParaRPr lang="cs-CZ" dirty="0"/>
          </a:p>
        </p:txBody>
      </p:sp>
      <p:pic>
        <p:nvPicPr>
          <p:cNvPr id="4" name="Zástupný symbol pro obsah 3" descr="glukoza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857232"/>
            <a:ext cx="6300500" cy="2832903"/>
          </a:xfrm>
        </p:spPr>
      </p:pic>
      <p:sp>
        <p:nvSpPr>
          <p:cNvPr id="6" name="TextovéPole 5"/>
          <p:cNvSpPr txBox="1"/>
          <p:nvPr/>
        </p:nvSpPr>
        <p:spPr>
          <a:xfrm>
            <a:off x="571472" y="3643314"/>
            <a:ext cx="7429552" cy="2554545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D- glukóza( hroznový cukr) – volná se vyskytuje - sladké plody, med, vinné hrozny</a:t>
            </a:r>
          </a:p>
          <a:p>
            <a:r>
              <a:rPr lang="cs-CZ" sz="1600" dirty="0" smtClean="0"/>
              <a:t>Vázanou jí obsahují téměř všechny polysacharidy.</a:t>
            </a:r>
          </a:p>
          <a:p>
            <a:r>
              <a:rPr lang="cs-CZ" sz="1600" dirty="0"/>
              <a:t>Ž</a:t>
            </a:r>
            <a:r>
              <a:rPr lang="cs-CZ" sz="1600" dirty="0" smtClean="0"/>
              <a:t>ivočišný monosacharid – v krvi 3,3 – 5,6 </a:t>
            </a:r>
            <a:r>
              <a:rPr lang="cs-CZ" sz="1600" dirty="0" err="1" smtClean="0"/>
              <a:t>mmol</a:t>
            </a:r>
            <a:r>
              <a:rPr lang="cs-CZ" sz="1600" dirty="0" smtClean="0"/>
              <a:t>/l</a:t>
            </a:r>
          </a:p>
          <a:p>
            <a:r>
              <a:rPr lang="cs-CZ" sz="1600" dirty="0" smtClean="0"/>
              <a:t>V lékařství – umělá výživa – vstřebává se cévní stěnou</a:t>
            </a:r>
          </a:p>
          <a:p>
            <a:r>
              <a:rPr lang="cs-CZ" sz="1600" dirty="0" err="1" smtClean="0"/>
              <a:t>Zahřátím</a:t>
            </a:r>
            <a:r>
              <a:rPr lang="cs-CZ" sz="1600" dirty="0" smtClean="0"/>
              <a:t> na hnědou taveninu karamel – barvení lihovin a octa</a:t>
            </a:r>
          </a:p>
          <a:p>
            <a:r>
              <a:rPr lang="cs-CZ" sz="1600" dirty="0" smtClean="0"/>
              <a:t>Kvašením glukózy – </a:t>
            </a:r>
            <a:r>
              <a:rPr lang="cs-CZ" sz="1600" dirty="0" err="1" smtClean="0"/>
              <a:t>ethanol</a:t>
            </a:r>
            <a:r>
              <a:rPr lang="cs-CZ" sz="1600" dirty="0" smtClean="0"/>
              <a:t> a oxid uhličitý (alkoholové kvašení), kyselina mléčná (mléčné kvašení – kysání zelí, silážování)</a:t>
            </a:r>
          </a:p>
          <a:p>
            <a:r>
              <a:rPr lang="cs-CZ" sz="1600" dirty="0" smtClean="0"/>
              <a:t>Výroba hydrolýzou škrobu,používá se k výrobě: </a:t>
            </a:r>
            <a:r>
              <a:rPr lang="cs-CZ" sz="1600" dirty="0" err="1" smtClean="0"/>
              <a:t>ethanolu</a:t>
            </a:r>
            <a:r>
              <a:rPr lang="cs-CZ" sz="1600" dirty="0" smtClean="0"/>
              <a:t>,glycerolu,acetonu, kyseliny citronové, L-askorbové, ..</a:t>
            </a:r>
          </a:p>
          <a:p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000232" y="428604"/>
            <a:ext cx="4686304" cy="605808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D - fruktóza</a:t>
            </a:r>
            <a:endParaRPr lang="cs-CZ" dirty="0"/>
          </a:p>
        </p:txBody>
      </p:sp>
      <p:pic>
        <p:nvPicPr>
          <p:cNvPr id="6" name="Zástupný symbol pro obsah 5" descr="fruktoza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071546"/>
            <a:ext cx="6231538" cy="2456664"/>
          </a:xfrm>
        </p:spPr>
      </p:pic>
      <p:sp>
        <p:nvSpPr>
          <p:cNvPr id="8" name="TextovéPole 7"/>
          <p:cNvSpPr txBox="1"/>
          <p:nvPr/>
        </p:nvSpPr>
        <p:spPr>
          <a:xfrm>
            <a:off x="785786" y="3857628"/>
            <a:ext cx="6572296" cy="1477328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D- fruktóza – ovocný cukr – společně s D- glukózou je v ovoci a v medu( 50%).Nejsladší cukr,otáčí rovinu polarizovaného světla vlevo – levulóza ( ostatní –glukóza, </a:t>
            </a:r>
            <a:r>
              <a:rPr lang="cs-CZ" dirty="0" err="1" smtClean="0"/>
              <a:t>mannóza</a:t>
            </a:r>
            <a:r>
              <a:rPr lang="cs-CZ" dirty="0" smtClean="0"/>
              <a:t>, galaktóza vpravo)</a:t>
            </a:r>
          </a:p>
          <a:p>
            <a:r>
              <a:rPr lang="cs-CZ" dirty="0" smtClean="0"/>
              <a:t>S D-glukózou vytváří disacharid sacharózu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571480"/>
            <a:ext cx="6472254" cy="89156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Epimery glukózy – liší se polohou 1 OH skupiny na 1 C atomu</a:t>
            </a:r>
            <a:endParaRPr lang="cs-CZ" sz="2000" dirty="0"/>
          </a:p>
        </p:txBody>
      </p:sp>
      <p:pic>
        <p:nvPicPr>
          <p:cNvPr id="4" name="Zástupný symbol pro obsah 3" descr="galaktoza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2000240"/>
            <a:ext cx="5788483" cy="2623352"/>
          </a:xfrm>
        </p:spPr>
      </p:pic>
      <p:sp>
        <p:nvSpPr>
          <p:cNvPr id="5" name="TextovéPole 4"/>
          <p:cNvSpPr txBox="1"/>
          <p:nvPr/>
        </p:nvSpPr>
        <p:spPr>
          <a:xfrm>
            <a:off x="714348" y="5715016"/>
            <a:ext cx="7286676" cy="923330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Vázaná v disacharidu laktóze, je obsažena v mléce, součástí některých polysacharidů. Galaktóza – obsažena v mozku a v nervových tkáních.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28992" y="357166"/>
            <a:ext cx="1928826" cy="461665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 - galaktóza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manoza.gif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000100" y="1643050"/>
            <a:ext cx="6964363" cy="3113088"/>
          </a:xfrm>
        </p:spPr>
      </p:pic>
      <p:sp>
        <p:nvSpPr>
          <p:cNvPr id="5" name="TextovéPole 4"/>
          <p:cNvSpPr txBox="1"/>
          <p:nvPr/>
        </p:nvSpPr>
        <p:spPr>
          <a:xfrm>
            <a:off x="642910" y="5429264"/>
            <a:ext cx="7429552" cy="1200329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Rozšířena v rostlinné i živočišné říši jako složka složitějších polysacharidů</a:t>
            </a:r>
          </a:p>
          <a:p>
            <a:r>
              <a:rPr lang="cs-CZ" dirty="0" smtClean="0"/>
              <a:t>Je v semenech palem, skořápkách ořechů, luscích svatojánského chleba, v pomerančové kůře.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14678" y="642918"/>
            <a:ext cx="2000264" cy="461665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 - manóza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 descr="ribozy.gif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992188" y="1785938"/>
            <a:ext cx="8151812" cy="2786062"/>
          </a:xfrm>
        </p:spPr>
      </p:pic>
      <p:sp>
        <p:nvSpPr>
          <p:cNvPr id="7" name="TextovéPole 6"/>
          <p:cNvSpPr txBox="1"/>
          <p:nvPr/>
        </p:nvSpPr>
        <p:spPr>
          <a:xfrm>
            <a:off x="1785918" y="1000108"/>
            <a:ext cx="3734099" cy="461665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/>
              <a:t>D-</a:t>
            </a:r>
            <a:r>
              <a:rPr lang="cs-CZ" sz="2400" dirty="0" err="1" smtClean="0"/>
              <a:t>ribosa</a:t>
            </a:r>
            <a:r>
              <a:rPr lang="cs-CZ" sz="2400" dirty="0" smtClean="0"/>
              <a:t> a 2-</a:t>
            </a:r>
            <a:r>
              <a:rPr lang="cs-CZ" sz="2400" dirty="0" err="1" smtClean="0"/>
              <a:t>deoxy</a:t>
            </a:r>
            <a:r>
              <a:rPr lang="cs-CZ" sz="2400" dirty="0" smtClean="0"/>
              <a:t>-D- </a:t>
            </a:r>
            <a:r>
              <a:rPr lang="cs-CZ" sz="2400" dirty="0" err="1" smtClean="0"/>
              <a:t>ribosa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28662" y="5286388"/>
            <a:ext cx="3262816" cy="369332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 Jsou součástí nukleových kyselin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14536" cy="1011222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1257280" cy="608003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Obrázky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1400" dirty="0" smtClean="0"/>
              <a:t>By </a:t>
            </a:r>
            <a:r>
              <a:rPr lang="en-US" sz="1400" dirty="0" err="1" smtClean="0"/>
              <a:t>User:ŠJů</a:t>
            </a:r>
            <a:r>
              <a:rPr lang="en-US" sz="1400" dirty="0" smtClean="0"/>
              <a:t> (Own work) [CC-BY-SA-3.0 (http://creativecommons.org/licenses/by-sa/3.0)], via Wikimedia Commons</a:t>
            </a:r>
            <a:r>
              <a:rPr lang="cs-CZ" sz="1400" dirty="0" smtClean="0"/>
              <a:t>http://commons.wikimedia.org/wiki/File:Brouk.jpg</a:t>
            </a:r>
          </a:p>
          <a:p>
            <a:r>
              <a:rPr lang="cs-CZ" sz="1400" dirty="0" smtClean="0"/>
              <a:t>http://www.</a:t>
            </a:r>
            <a:r>
              <a:rPr lang="cs-CZ" sz="1400" dirty="0" err="1" smtClean="0"/>
              <a:t>mojechemie.cz</a:t>
            </a:r>
            <a:r>
              <a:rPr lang="cs-CZ" sz="1400" dirty="0" smtClean="0"/>
              <a:t>/</a:t>
            </a:r>
            <a:r>
              <a:rPr lang="cs-CZ" sz="1400" dirty="0" err="1" smtClean="0"/>
              <a:t>images</a:t>
            </a:r>
            <a:r>
              <a:rPr lang="cs-CZ" sz="1400" dirty="0" smtClean="0"/>
              <a:t>/Estery_sacharidu.</a:t>
            </a:r>
            <a:r>
              <a:rPr lang="cs-CZ" sz="1400" dirty="0" err="1" smtClean="0"/>
              <a:t>png</a:t>
            </a:r>
            <a:endParaRPr lang="cs-CZ" sz="14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1427173" cy="608003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500" dirty="0" err="1" smtClean="0"/>
              <a:t>Čársky</a:t>
            </a:r>
            <a:r>
              <a:rPr lang="cs-CZ" sz="1500" dirty="0" smtClean="0"/>
              <a:t>, J a kol. </a:t>
            </a:r>
            <a:r>
              <a:rPr lang="cs-CZ" sz="1500" i="1" dirty="0" smtClean="0"/>
              <a:t>Chemie pro III. ročník gymnázií</a:t>
            </a:r>
            <a:r>
              <a:rPr lang="cs-CZ" sz="1500" dirty="0" smtClean="0"/>
              <a:t>. 1. české </a:t>
            </a:r>
            <a:r>
              <a:rPr lang="cs-CZ" sz="1500" dirty="0" err="1" smtClean="0"/>
              <a:t>vyd</a:t>
            </a:r>
            <a:r>
              <a:rPr lang="cs-CZ" sz="1500" dirty="0" smtClean="0"/>
              <a:t>. Praha: SPN, 1986.</a:t>
            </a:r>
          </a:p>
          <a:p>
            <a:r>
              <a:rPr lang="cs-CZ" sz="1500" dirty="0" smtClean="0"/>
              <a:t>Kolář, K. a kol. </a:t>
            </a:r>
            <a:r>
              <a:rPr lang="cs-CZ" sz="1500" i="1" dirty="0" smtClean="0"/>
              <a:t>Chemie (organická a biochemie) II. pro gymnázia. </a:t>
            </a:r>
            <a:r>
              <a:rPr lang="cs-CZ" sz="1500" dirty="0" smtClean="0"/>
              <a:t>1. </a:t>
            </a:r>
            <a:r>
              <a:rPr lang="cs-CZ" sz="1500" dirty="0" err="1" smtClean="0"/>
              <a:t>vyd.Praha</a:t>
            </a:r>
            <a:r>
              <a:rPr lang="cs-CZ" sz="1500" dirty="0" smtClean="0"/>
              <a:t>: SPN, 1997</a:t>
            </a:r>
          </a:p>
          <a:p>
            <a:r>
              <a:rPr lang="cs-CZ" sz="1500" dirty="0" smtClean="0"/>
              <a:t>Svoboda, J., Kratochvíl, B. </a:t>
            </a:r>
            <a:r>
              <a:rPr lang="cs-CZ" sz="1500" i="1" dirty="0" smtClean="0"/>
              <a:t>Chemie pro střední školy 2b. </a:t>
            </a:r>
            <a:r>
              <a:rPr lang="cs-CZ" sz="1500" dirty="0" smtClean="0"/>
              <a:t>1.vyd. Praha: </a:t>
            </a:r>
            <a:r>
              <a:rPr lang="cs-CZ" sz="1500" dirty="0" err="1" smtClean="0"/>
              <a:t>Scientia</a:t>
            </a:r>
            <a:r>
              <a:rPr lang="cs-CZ" sz="1500" dirty="0" smtClean="0"/>
              <a:t>,</a:t>
            </a:r>
            <a:r>
              <a:rPr lang="cs-CZ" sz="1500" dirty="0" err="1" smtClean="0"/>
              <a:t>spol.sr.o</a:t>
            </a:r>
            <a:r>
              <a:rPr lang="cs-CZ" sz="1500" dirty="0" smtClean="0"/>
              <a:t>., pedagogické nakladatelství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43296" cy="939784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Obsah: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5900750" cy="3757626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Výskyt, vznik, význam sacharidů</a:t>
            </a:r>
          </a:p>
          <a:p>
            <a:r>
              <a:rPr lang="cs-CZ" dirty="0" smtClean="0"/>
              <a:t>Rozdělení sacharidů</a:t>
            </a:r>
          </a:p>
          <a:p>
            <a:r>
              <a:rPr lang="cs-CZ" dirty="0" smtClean="0"/>
              <a:t>Monosacharidy – názvosloví</a:t>
            </a:r>
          </a:p>
          <a:p>
            <a:r>
              <a:rPr lang="cs-CZ" dirty="0" smtClean="0"/>
              <a:t>Monosacharidy – reakce</a:t>
            </a:r>
          </a:p>
          <a:p>
            <a:r>
              <a:rPr lang="cs-CZ" dirty="0" smtClean="0"/>
              <a:t>Monosacharidy zástupci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sr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285728"/>
            <a:ext cx="3251200" cy="215900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142852"/>
            <a:ext cx="5357850" cy="1071570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 Výskyt, vznik a význam sacharidů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b="1" dirty="0" smtClean="0"/>
              <a:t>Nejrozšířenější přírodní látky </a:t>
            </a:r>
          </a:p>
          <a:p>
            <a:r>
              <a:rPr lang="cs-CZ" b="1" dirty="0" smtClean="0"/>
              <a:t>Fotosyntéza – rostliny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sz="3300" dirty="0" smtClean="0">
                <a:solidFill>
                  <a:srgbClr val="FF0000"/>
                </a:solidFill>
              </a:rPr>
              <a:t>6CO</a:t>
            </a:r>
            <a:r>
              <a:rPr lang="cs-CZ" sz="3300" baseline="-25000" dirty="0" smtClean="0">
                <a:solidFill>
                  <a:srgbClr val="FF0000"/>
                </a:solidFill>
              </a:rPr>
              <a:t>2</a:t>
            </a:r>
            <a:r>
              <a:rPr lang="cs-CZ" sz="3300" dirty="0" smtClean="0">
                <a:solidFill>
                  <a:srgbClr val="FF0000"/>
                </a:solidFill>
              </a:rPr>
              <a:t> + 12H</a:t>
            </a:r>
            <a:r>
              <a:rPr lang="cs-CZ" sz="3300" baseline="-25000" dirty="0" smtClean="0">
                <a:solidFill>
                  <a:srgbClr val="FF0000"/>
                </a:solidFill>
              </a:rPr>
              <a:t>2</a:t>
            </a:r>
            <a:r>
              <a:rPr lang="cs-CZ" sz="3300" dirty="0" smtClean="0">
                <a:solidFill>
                  <a:srgbClr val="FF0000"/>
                </a:solidFill>
              </a:rPr>
              <a:t>O              C</a:t>
            </a:r>
            <a:r>
              <a:rPr lang="cs-CZ" sz="3300" baseline="-25000" dirty="0" smtClean="0">
                <a:solidFill>
                  <a:srgbClr val="FF0000"/>
                </a:solidFill>
              </a:rPr>
              <a:t>6</a:t>
            </a:r>
            <a:r>
              <a:rPr lang="cs-CZ" sz="3300" dirty="0" smtClean="0">
                <a:solidFill>
                  <a:srgbClr val="FF0000"/>
                </a:solidFill>
              </a:rPr>
              <a:t>H</a:t>
            </a:r>
            <a:r>
              <a:rPr lang="cs-CZ" sz="3300" baseline="-25000" dirty="0" smtClean="0">
                <a:solidFill>
                  <a:srgbClr val="FF0000"/>
                </a:solidFill>
              </a:rPr>
              <a:t>12</a:t>
            </a:r>
            <a:r>
              <a:rPr lang="cs-CZ" sz="3300" dirty="0" smtClean="0">
                <a:solidFill>
                  <a:srgbClr val="FF0000"/>
                </a:solidFill>
              </a:rPr>
              <a:t>O</a:t>
            </a:r>
            <a:r>
              <a:rPr lang="cs-CZ" sz="3300" baseline="-25000" dirty="0" smtClean="0">
                <a:solidFill>
                  <a:srgbClr val="FF0000"/>
                </a:solidFill>
              </a:rPr>
              <a:t>6</a:t>
            </a:r>
            <a:r>
              <a:rPr lang="cs-CZ" sz="3300" dirty="0" smtClean="0">
                <a:solidFill>
                  <a:srgbClr val="FF0000"/>
                </a:solidFill>
              </a:rPr>
              <a:t> + 6 O</a:t>
            </a:r>
            <a:r>
              <a:rPr lang="cs-CZ" sz="3300" baseline="-25000" dirty="0" smtClean="0">
                <a:solidFill>
                  <a:srgbClr val="FF0000"/>
                </a:solidFill>
              </a:rPr>
              <a:t>2</a:t>
            </a:r>
            <a:r>
              <a:rPr lang="cs-CZ" sz="3300" dirty="0" smtClean="0">
                <a:solidFill>
                  <a:srgbClr val="FF0000"/>
                </a:solidFill>
              </a:rPr>
              <a:t> + 6H</a:t>
            </a:r>
            <a:r>
              <a:rPr lang="cs-CZ" sz="3300" baseline="-25000" dirty="0" smtClean="0">
                <a:solidFill>
                  <a:srgbClr val="FF0000"/>
                </a:solidFill>
              </a:rPr>
              <a:t>2</a:t>
            </a:r>
            <a:r>
              <a:rPr lang="cs-CZ" sz="3300" dirty="0" smtClean="0">
                <a:solidFill>
                  <a:srgbClr val="FF0000"/>
                </a:solidFill>
              </a:rPr>
              <a:t>O</a:t>
            </a:r>
          </a:p>
          <a:p>
            <a:pPr>
              <a:buNone/>
            </a:pPr>
            <a:r>
              <a:rPr lang="cs-CZ" sz="3300" dirty="0" smtClean="0">
                <a:solidFill>
                  <a:srgbClr val="FF0000"/>
                </a:solidFill>
              </a:rPr>
              <a:t>  </a:t>
            </a:r>
          </a:p>
          <a:p>
            <a:r>
              <a:rPr lang="cs-CZ" dirty="0" smtClean="0"/>
              <a:t>Jednoduché sacharidy kondenzují do složitějších struktur, až do molekul polysacharidů.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6" name="Šipka doprava 5"/>
          <p:cNvSpPr/>
          <p:nvPr/>
        </p:nvSpPr>
        <p:spPr>
          <a:xfrm flipV="1">
            <a:off x="3143240" y="3643314"/>
            <a:ext cx="85725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2386" cy="1154098"/>
          </a:xfr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Biologický význam sacharidů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Stavební funkce (celulóza, chitin)</a:t>
            </a:r>
          </a:p>
          <a:p>
            <a:r>
              <a:rPr lang="cs-CZ" dirty="0" smtClean="0"/>
              <a:t>Zdroj energie</a:t>
            </a:r>
          </a:p>
          <a:p>
            <a:r>
              <a:rPr lang="cs-CZ" dirty="0" smtClean="0"/>
              <a:t>Zásobní funkce ( škrob, glykogen)</a:t>
            </a:r>
          </a:p>
          <a:p>
            <a:r>
              <a:rPr lang="cs-CZ" dirty="0" smtClean="0"/>
              <a:t>Můžou být </a:t>
            </a:r>
            <a:r>
              <a:rPr lang="cs-CZ" dirty="0" err="1" smtClean="0"/>
              <a:t>prekurzory</a:t>
            </a:r>
            <a:r>
              <a:rPr lang="cs-CZ" dirty="0" smtClean="0"/>
              <a:t> při výstavbě jiných látek – lipidů, bílkovin</a:t>
            </a:r>
          </a:p>
          <a:p>
            <a:r>
              <a:rPr lang="cs-CZ" dirty="0" smtClean="0"/>
              <a:t>Speciální funkce – vitamin C , kyselina </a:t>
            </a:r>
            <a:r>
              <a:rPr lang="cs-CZ" dirty="0" err="1" smtClean="0"/>
              <a:t>hyaluronová</a:t>
            </a:r>
            <a:r>
              <a:rPr lang="cs-CZ" dirty="0" smtClean="0"/>
              <a:t>( sklivec, pupečník)</a:t>
            </a:r>
            <a:endParaRPr lang="cs-CZ" dirty="0"/>
          </a:p>
        </p:txBody>
      </p:sp>
      <p:pic>
        <p:nvPicPr>
          <p:cNvPr id="6" name="Obrázek 5" descr="Brou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1" y="1785926"/>
            <a:ext cx="1268613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4348" y="285728"/>
            <a:ext cx="6972320" cy="1011222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Rozdělení sacharidů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57200" y="1571612"/>
          <a:ext cx="7543824" cy="4884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Monosacharidy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714487"/>
            <a:ext cx="1042966" cy="460387"/>
          </a:xfrm>
          <a:ln w="5715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Aldózy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ln w="57150"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Aldehydická skupina - CHO</a:t>
            </a:r>
            <a:endParaRPr lang="cs-CZ" dirty="0"/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645025" y="1714487"/>
            <a:ext cx="1141421" cy="460387"/>
          </a:xfrm>
          <a:ln w="5715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Ketózy</a:t>
            </a:r>
            <a:endParaRPr lang="cs-CZ" dirty="0"/>
          </a:p>
        </p:txBody>
      </p:sp>
      <p:sp>
        <p:nvSpPr>
          <p:cNvPr id="15" name="Zástupný symbol pro obsah 14"/>
          <p:cNvSpPr>
            <a:spLocks noGrp="1"/>
          </p:cNvSpPr>
          <p:nvPr>
            <p:ph sz="quarter" idx="4"/>
          </p:nvPr>
        </p:nvSpPr>
        <p:spPr>
          <a:ln w="57150"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Keto skupina </a:t>
            </a:r>
            <a:r>
              <a:rPr lang="cs-CZ" dirty="0"/>
              <a:t>-</a:t>
            </a:r>
            <a:r>
              <a:rPr lang="cs-CZ" dirty="0" smtClean="0"/>
              <a:t>CO-</a:t>
            </a:r>
          </a:p>
          <a:p>
            <a:pPr>
              <a:buNone/>
            </a:pPr>
            <a:r>
              <a:rPr lang="cs-CZ" dirty="0" smtClean="0"/>
              <a:t>                               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57224" y="6072206"/>
            <a:ext cx="7263912" cy="646331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Podle počtu C atomů v molekule hovoříme o </a:t>
            </a:r>
            <a:r>
              <a:rPr lang="cs-CZ" dirty="0" err="1" smtClean="0"/>
              <a:t>aldo</a:t>
            </a:r>
            <a:r>
              <a:rPr lang="cs-CZ" dirty="0" smtClean="0"/>
              <a:t> – (keto) -triózách, </a:t>
            </a:r>
          </a:p>
          <a:p>
            <a:r>
              <a:rPr lang="cs-CZ" dirty="0"/>
              <a:t>t</a:t>
            </a:r>
            <a:r>
              <a:rPr lang="cs-CZ" dirty="0" smtClean="0"/>
              <a:t>etrózách, ….</a:t>
            </a:r>
            <a:endParaRPr lang="cs-CZ" dirty="0"/>
          </a:p>
        </p:txBody>
      </p:sp>
      <p:graphicFrame>
        <p:nvGraphicFramePr>
          <p:cNvPr id="72705" name="Object 1"/>
          <p:cNvGraphicFramePr>
            <a:graphicFrameLocks noChangeAspect="1"/>
          </p:cNvGraphicFramePr>
          <p:nvPr/>
        </p:nvGraphicFramePr>
        <p:xfrm>
          <a:off x="1571604" y="3000372"/>
          <a:ext cx="1785950" cy="1829828"/>
        </p:xfrm>
        <a:graphic>
          <a:graphicData uri="http://schemas.openxmlformats.org/presentationml/2006/ole">
            <p:oleObj spid="_x0000_s72705" name="ChemSketch" r:id="rId3" imgW="646200" imgH="661320" progId="ACD.ChemSketch.20">
              <p:embed/>
            </p:oleObj>
          </a:graphicData>
        </a:graphic>
      </p:graphicFrame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5857884" y="2838250"/>
          <a:ext cx="1357322" cy="2371532"/>
        </p:xfrm>
        <a:graphic>
          <a:graphicData uri="http://schemas.openxmlformats.org/presentationml/2006/ole">
            <p:oleObj spid="_x0000_s72706" name="ChemSketch" r:id="rId4" imgW="426600" imgH="74664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786058"/>
            <a:ext cx="5715040" cy="3636844"/>
          </a:xfrm>
          <a:prstGeom prst="rect">
            <a:avLst/>
          </a:prstGeom>
          <a:noFill/>
          <a:ln w="4127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571472" y="214290"/>
            <a:ext cx="7143800" cy="1142987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 Struktura monosacharidů, názvosloví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1472" y="1571612"/>
            <a:ext cx="6572296" cy="923330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 molekule glyceraldehydu je </a:t>
            </a:r>
            <a:r>
              <a:rPr lang="cs-CZ" b="1" dirty="0" err="1" smtClean="0"/>
              <a:t>chirální</a:t>
            </a:r>
            <a:r>
              <a:rPr lang="cs-CZ" b="1" dirty="0" smtClean="0"/>
              <a:t> </a:t>
            </a:r>
            <a:r>
              <a:rPr lang="cs-CZ" dirty="0" smtClean="0"/>
              <a:t>centrum, dvě různá prostorová uspořádání. Od </a:t>
            </a:r>
            <a:r>
              <a:rPr lang="cs-CZ" b="1" dirty="0" smtClean="0"/>
              <a:t>D-glyceraldehydu</a:t>
            </a:r>
            <a:r>
              <a:rPr lang="cs-CZ" dirty="0" smtClean="0"/>
              <a:t> odvozujeme monosacharidy řady D -, L-. Od </a:t>
            </a:r>
            <a:r>
              <a:rPr lang="cs-CZ" dirty="0" err="1" smtClean="0"/>
              <a:t>dihydroxyacetonu</a:t>
            </a:r>
            <a:r>
              <a:rPr lang="cs-CZ" dirty="0" smtClean="0"/>
              <a:t> odvozujeme </a:t>
            </a:r>
            <a:r>
              <a:rPr lang="cs-CZ" b="1" dirty="0" smtClean="0"/>
              <a:t>ketózy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214546" y="5500702"/>
            <a:ext cx="439415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V přírodě převaha monosacharidů řady 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214942" y="4714884"/>
            <a:ext cx="1735090" cy="369332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dihydroxyaceton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071670" y="142852"/>
            <a:ext cx="4643470" cy="928694"/>
          </a:xfrm>
          <a:ln w="57150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cs-CZ" dirty="0" smtClean="0"/>
              <a:t>Typy vzorců </a:t>
            </a:r>
            <a:endParaRPr lang="cs-CZ" dirty="0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214422"/>
            <a:ext cx="6072230" cy="541930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4" name="Object 22"/>
          <p:cNvGraphicFramePr>
            <a:graphicFrameLocks noChangeAspect="1"/>
          </p:cNvGraphicFramePr>
          <p:nvPr/>
        </p:nvGraphicFramePr>
        <p:xfrm>
          <a:off x="857224" y="500042"/>
          <a:ext cx="1143000" cy="2828925"/>
        </p:xfrm>
        <a:graphic>
          <a:graphicData uri="http://schemas.openxmlformats.org/presentationml/2006/ole">
            <p:oleObj spid="_x0000_s69634" name="ISIS/Draw Sketch" r:id="rId3" imgW="1143000" imgH="2828880" progId="">
              <p:embed/>
            </p:oleObj>
          </a:graphicData>
        </a:graphic>
      </p:graphicFrame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428604"/>
            <a:ext cx="146685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500042"/>
            <a:ext cx="140017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256" name="Object 40"/>
          <p:cNvGraphicFramePr>
            <a:graphicFrameLocks noChangeAspect="1"/>
          </p:cNvGraphicFramePr>
          <p:nvPr/>
        </p:nvGraphicFramePr>
        <p:xfrm>
          <a:off x="1000100" y="3786190"/>
          <a:ext cx="1027113" cy="2447925"/>
        </p:xfrm>
        <a:graphic>
          <a:graphicData uri="http://schemas.openxmlformats.org/presentationml/2006/ole">
            <p:oleObj spid="_x0000_s69637" name="ISIS/Draw Sketch" r:id="rId6" imgW="1095120" imgH="2609640" progId="">
              <p:embed/>
            </p:oleObj>
          </a:graphicData>
        </a:graphic>
      </p:graphicFrame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00364" y="3786190"/>
            <a:ext cx="157162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9639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29322" y="4000504"/>
            <a:ext cx="124777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ovéPole 7"/>
          <p:cNvSpPr txBox="1"/>
          <p:nvPr/>
        </p:nvSpPr>
        <p:spPr>
          <a:xfrm>
            <a:off x="857224" y="3357562"/>
            <a:ext cx="1200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 - glukóza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000364" y="3357562"/>
            <a:ext cx="1237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 - manóza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786446" y="3357562"/>
            <a:ext cx="1377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 - galaktóza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000100" y="6357958"/>
            <a:ext cx="1270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 - fruktóza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86116" y="6357958"/>
            <a:ext cx="107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 - ribóza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857884" y="6286520"/>
            <a:ext cx="2140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 – </a:t>
            </a:r>
            <a:r>
              <a:rPr lang="cs-CZ" dirty="0" err="1" smtClean="0"/>
              <a:t>deoxy</a:t>
            </a:r>
            <a:r>
              <a:rPr lang="cs-CZ" dirty="0" smtClean="0"/>
              <a:t> – D -ribóza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</TotalTime>
  <Words>635</Words>
  <Application>Microsoft Office PowerPoint</Application>
  <PresentationFormat>Předvádění na obrazovce (4:3)</PresentationFormat>
  <Paragraphs>112</Paragraphs>
  <Slides>19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4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Motiv sady Office</vt:lpstr>
      <vt:lpstr>ACD/3D</vt:lpstr>
      <vt:lpstr>ISIS/Draw Sketch</vt:lpstr>
      <vt:lpstr>ChemSketch</vt:lpstr>
      <vt:lpstr>ACD/ChemSketch</vt:lpstr>
      <vt:lpstr>Sacharidy - I</vt:lpstr>
      <vt:lpstr>Obsah:</vt:lpstr>
      <vt:lpstr> Výskyt, vznik a význam sacharidů </vt:lpstr>
      <vt:lpstr>Biologický význam sacharidů</vt:lpstr>
      <vt:lpstr>Rozdělení sacharidů</vt:lpstr>
      <vt:lpstr>Monosacharidy</vt:lpstr>
      <vt:lpstr> Struktura monosacharidů, názvosloví</vt:lpstr>
      <vt:lpstr>Typy vzorců </vt:lpstr>
      <vt:lpstr>Snímek 9</vt:lpstr>
      <vt:lpstr>Konformace</vt:lpstr>
      <vt:lpstr>Chemické vlastnosti monosacharidů</vt:lpstr>
      <vt:lpstr>Glykosidy</vt:lpstr>
      <vt:lpstr>Estery monosacharidů</vt:lpstr>
      <vt:lpstr> D - glukóza</vt:lpstr>
      <vt:lpstr>D - fruktóza</vt:lpstr>
      <vt:lpstr>Epimery glukózy – liší se polohou 1 OH skupiny na 1 C atomu</vt:lpstr>
      <vt:lpstr>Snímek 17</vt:lpstr>
      <vt:lpstr>Snímek 18</vt:lpstr>
      <vt:lpstr>Zdroje: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Sacharidy</dc:title>
  <dc:creator>Jitky-PC</dc:creator>
  <cp:lastModifiedBy>Jitky-PC</cp:lastModifiedBy>
  <cp:revision>151</cp:revision>
  <dcterms:created xsi:type="dcterms:W3CDTF">2011-09-03T05:51:33Z</dcterms:created>
  <dcterms:modified xsi:type="dcterms:W3CDTF">2015-12-29T19:46:11Z</dcterms:modified>
</cp:coreProperties>
</file>