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vml" ContentType="application/vnd.openxmlformats-officedocument.vmlDrawing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75" r:id="rId5"/>
    <p:sldId id="276" r:id="rId6"/>
    <p:sldId id="281" r:id="rId7"/>
    <p:sldId id="282" r:id="rId8"/>
    <p:sldId id="278" r:id="rId9"/>
    <p:sldId id="280" r:id="rId10"/>
    <p:sldId id="283" r:id="rId11"/>
    <p:sldId id="284" r:id="rId12"/>
    <p:sldId id="285" r:id="rId13"/>
    <p:sldId id="286" r:id="rId14"/>
    <p:sldId id="287" r:id="rId15"/>
    <p:sldId id="289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C57005-B146-467D-8F4E-B965AD94DD7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1C6721C-18CD-4649-8794-9F05616F2127}">
      <dgm:prSet phldrT="[Text]"/>
      <dgm:spPr/>
      <dgm:t>
        <a:bodyPr/>
        <a:lstStyle/>
        <a:p>
          <a:r>
            <a:rPr lang="cs-CZ" dirty="0" smtClean="0"/>
            <a:t>chloroplast</a:t>
          </a:r>
          <a:endParaRPr lang="cs-CZ" dirty="0"/>
        </a:p>
      </dgm:t>
    </dgm:pt>
    <dgm:pt modelId="{0FD48EC1-763C-4FF9-96B6-397F759B755E}" type="parTrans" cxnId="{26E6EE4E-BE60-4AA2-A588-92915CF9EDB4}">
      <dgm:prSet/>
      <dgm:spPr/>
      <dgm:t>
        <a:bodyPr/>
        <a:lstStyle/>
        <a:p>
          <a:endParaRPr lang="cs-CZ"/>
        </a:p>
      </dgm:t>
    </dgm:pt>
    <dgm:pt modelId="{BB6B33FE-5F50-4A86-AA5B-F673F25B40EF}" type="sibTrans" cxnId="{26E6EE4E-BE60-4AA2-A588-92915CF9EDB4}">
      <dgm:prSet/>
      <dgm:spPr/>
      <dgm:t>
        <a:bodyPr/>
        <a:lstStyle/>
        <a:p>
          <a:endParaRPr lang="cs-CZ"/>
        </a:p>
      </dgm:t>
    </dgm:pt>
    <dgm:pt modelId="{433C2C4D-8420-4B16-9161-1B2C0A5E9B9D}" type="asst">
      <dgm:prSet phldrT="[Text]"/>
      <dgm:spPr/>
      <dgm:t>
        <a:bodyPr/>
        <a:lstStyle/>
        <a:p>
          <a:r>
            <a:rPr lang="cs-CZ" dirty="0" smtClean="0"/>
            <a:t>3 typy membrán</a:t>
          </a:r>
          <a:endParaRPr lang="cs-CZ" dirty="0"/>
        </a:p>
      </dgm:t>
    </dgm:pt>
    <dgm:pt modelId="{3F2B9802-FB13-478B-A23A-EF93D46B9D64}" type="parTrans" cxnId="{3647FB07-6FA1-4CF1-BEAB-BA9019AC67F6}">
      <dgm:prSet/>
      <dgm:spPr/>
      <dgm:t>
        <a:bodyPr/>
        <a:lstStyle/>
        <a:p>
          <a:endParaRPr lang="cs-CZ"/>
        </a:p>
      </dgm:t>
    </dgm:pt>
    <dgm:pt modelId="{1130377D-5E66-4259-ACC0-E62521A0FBB7}" type="sibTrans" cxnId="{3647FB07-6FA1-4CF1-BEAB-BA9019AC67F6}">
      <dgm:prSet/>
      <dgm:spPr/>
      <dgm:t>
        <a:bodyPr/>
        <a:lstStyle/>
        <a:p>
          <a:endParaRPr lang="cs-CZ"/>
        </a:p>
      </dgm:t>
    </dgm:pt>
    <dgm:pt modelId="{CEA1E284-A8E2-4957-A018-54D0FE236464}">
      <dgm:prSet phldrT="[Text]"/>
      <dgm:spPr/>
      <dgm:t>
        <a:bodyPr/>
        <a:lstStyle/>
        <a:p>
          <a:r>
            <a:rPr lang="cs-CZ" dirty="0" smtClean="0"/>
            <a:t>Vnější – vysoce propustná</a:t>
          </a:r>
          <a:endParaRPr lang="cs-CZ" dirty="0"/>
        </a:p>
      </dgm:t>
    </dgm:pt>
    <dgm:pt modelId="{9152D571-1228-4744-9934-FE8F56025650}" type="parTrans" cxnId="{602991D6-3FA1-4544-9A9C-60F63FE14EC3}">
      <dgm:prSet/>
      <dgm:spPr/>
      <dgm:t>
        <a:bodyPr/>
        <a:lstStyle/>
        <a:p>
          <a:endParaRPr lang="cs-CZ"/>
        </a:p>
      </dgm:t>
    </dgm:pt>
    <dgm:pt modelId="{CBA8E44A-B5FB-488C-A42F-2B8A35A5926A}" type="sibTrans" cxnId="{602991D6-3FA1-4544-9A9C-60F63FE14EC3}">
      <dgm:prSet/>
      <dgm:spPr/>
      <dgm:t>
        <a:bodyPr/>
        <a:lstStyle/>
        <a:p>
          <a:endParaRPr lang="cs-CZ"/>
        </a:p>
      </dgm:t>
    </dgm:pt>
    <dgm:pt modelId="{DD93625B-9EE1-4932-B2F6-DC8B1AB7F529}">
      <dgm:prSet phldrT="[Text]"/>
      <dgm:spPr/>
      <dgm:t>
        <a:bodyPr/>
        <a:lstStyle/>
        <a:p>
          <a:r>
            <a:rPr lang="cs-CZ" dirty="0" smtClean="0"/>
            <a:t>vnitřní</a:t>
          </a:r>
          <a:endParaRPr lang="cs-CZ" dirty="0"/>
        </a:p>
      </dgm:t>
    </dgm:pt>
    <dgm:pt modelId="{92C0B59D-C1A7-4EA1-B149-47744AF1A9E1}" type="parTrans" cxnId="{812912DD-DA70-4625-ACA9-779B19E10241}">
      <dgm:prSet/>
      <dgm:spPr/>
      <dgm:t>
        <a:bodyPr/>
        <a:lstStyle/>
        <a:p>
          <a:endParaRPr lang="cs-CZ"/>
        </a:p>
      </dgm:t>
    </dgm:pt>
    <dgm:pt modelId="{01385882-8A17-4354-90F3-1689E7F128A7}" type="sibTrans" cxnId="{812912DD-DA70-4625-ACA9-779B19E10241}">
      <dgm:prSet/>
      <dgm:spPr/>
      <dgm:t>
        <a:bodyPr/>
        <a:lstStyle/>
        <a:p>
          <a:endParaRPr lang="cs-CZ"/>
        </a:p>
      </dgm:t>
    </dgm:pt>
    <dgm:pt modelId="{33622804-455C-4318-8EB8-6502E790F60B}">
      <dgm:prSet phldrT="[Text]"/>
      <dgm:spPr/>
      <dgm:t>
        <a:bodyPr/>
        <a:lstStyle/>
        <a:p>
          <a:r>
            <a:rPr lang="cs-CZ" dirty="0" smtClean="0"/>
            <a:t>Membrána </a:t>
          </a:r>
          <a:r>
            <a:rPr lang="cs-CZ" dirty="0" err="1" smtClean="0"/>
            <a:t>thylakoidů</a:t>
          </a:r>
          <a:endParaRPr lang="cs-CZ" dirty="0"/>
        </a:p>
      </dgm:t>
    </dgm:pt>
    <dgm:pt modelId="{88598B0A-065B-46E8-92A1-72CAF4AF3F2E}" type="parTrans" cxnId="{5848339F-617A-4B31-9B8D-A47C62DB3663}">
      <dgm:prSet/>
      <dgm:spPr/>
      <dgm:t>
        <a:bodyPr/>
        <a:lstStyle/>
        <a:p>
          <a:endParaRPr lang="cs-CZ"/>
        </a:p>
      </dgm:t>
    </dgm:pt>
    <dgm:pt modelId="{BFEA324E-826C-4085-A82E-3A14F0F29B27}" type="sibTrans" cxnId="{5848339F-617A-4B31-9B8D-A47C62DB3663}">
      <dgm:prSet/>
      <dgm:spPr/>
      <dgm:t>
        <a:bodyPr/>
        <a:lstStyle/>
        <a:p>
          <a:endParaRPr lang="cs-CZ"/>
        </a:p>
      </dgm:t>
    </dgm:pt>
    <dgm:pt modelId="{5D755DF6-EDDC-41C8-9EE2-F8AE3D6D16C9}">
      <dgm:prSet phldrT="[Text]"/>
      <dgm:spPr/>
      <dgm:t>
        <a:bodyPr/>
        <a:lstStyle/>
        <a:p>
          <a:r>
            <a:rPr lang="cs-CZ" dirty="0" err="1" smtClean="0"/>
            <a:t>Thylakoidy</a:t>
          </a:r>
          <a:r>
            <a:rPr lang="cs-CZ" dirty="0" smtClean="0"/>
            <a:t> – vzájemně propojené – vytváří  tzv. grana</a:t>
          </a:r>
          <a:endParaRPr lang="cs-CZ" dirty="0"/>
        </a:p>
      </dgm:t>
    </dgm:pt>
    <dgm:pt modelId="{42811F6E-8A6B-4BD3-9CFD-51D3795E66D0}" type="parTrans" cxnId="{29397F33-3A7D-4853-B525-A2126E96AA20}">
      <dgm:prSet/>
      <dgm:spPr/>
      <dgm:t>
        <a:bodyPr/>
        <a:lstStyle/>
        <a:p>
          <a:endParaRPr lang="cs-CZ"/>
        </a:p>
      </dgm:t>
    </dgm:pt>
    <dgm:pt modelId="{0B01C37B-3B31-4569-B681-F5158A435F88}" type="sibTrans" cxnId="{29397F33-3A7D-4853-B525-A2126E96AA20}">
      <dgm:prSet/>
      <dgm:spPr/>
      <dgm:t>
        <a:bodyPr/>
        <a:lstStyle/>
        <a:p>
          <a:endParaRPr lang="cs-CZ"/>
        </a:p>
      </dgm:t>
    </dgm:pt>
    <dgm:pt modelId="{0F57074A-8C52-4A9A-9CD7-D32F875F0F98}" type="pres">
      <dgm:prSet presAssocID="{80C57005-B146-467D-8F4E-B965AD94DD7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CD3B1389-B6CB-428B-9BB9-D84354A4CAC9}" type="pres">
      <dgm:prSet presAssocID="{F1C6721C-18CD-4649-8794-9F05616F2127}" presName="hierRoot1" presStyleCnt="0">
        <dgm:presLayoutVars>
          <dgm:hierBranch val="init"/>
        </dgm:presLayoutVars>
      </dgm:prSet>
      <dgm:spPr/>
    </dgm:pt>
    <dgm:pt modelId="{0C0DE915-622E-42E9-8A46-0C241B20CEF6}" type="pres">
      <dgm:prSet presAssocID="{F1C6721C-18CD-4649-8794-9F05616F2127}" presName="rootComposite1" presStyleCnt="0"/>
      <dgm:spPr/>
    </dgm:pt>
    <dgm:pt modelId="{8E6D2BE0-4178-474A-91C1-2CC9D08B2CFC}" type="pres">
      <dgm:prSet presAssocID="{F1C6721C-18CD-4649-8794-9F05616F2127}" presName="rootText1" presStyleLbl="node0" presStyleIdx="0" presStyleCnt="1" custScaleY="37267" custLinFactNeighborX="2113" custLinFactNeighborY="-44309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77BAB62-94CA-4F4E-B188-DAC1D028B1AA}" type="pres">
      <dgm:prSet presAssocID="{F1C6721C-18CD-4649-8794-9F05616F2127}" presName="rootConnector1" presStyleLbl="node1" presStyleIdx="0" presStyleCnt="0"/>
      <dgm:spPr/>
      <dgm:t>
        <a:bodyPr/>
        <a:lstStyle/>
        <a:p>
          <a:endParaRPr lang="cs-CZ"/>
        </a:p>
      </dgm:t>
    </dgm:pt>
    <dgm:pt modelId="{B5E479EB-8D38-4021-B781-63EF7C92B646}" type="pres">
      <dgm:prSet presAssocID="{F1C6721C-18CD-4649-8794-9F05616F2127}" presName="hierChild2" presStyleCnt="0"/>
      <dgm:spPr/>
    </dgm:pt>
    <dgm:pt modelId="{F8F6440D-6F7B-46C3-9E73-B8A57CC2865E}" type="pres">
      <dgm:prSet presAssocID="{9152D571-1228-4744-9934-FE8F56025650}" presName="Name37" presStyleLbl="parChTrans1D2" presStyleIdx="0" presStyleCnt="5"/>
      <dgm:spPr/>
      <dgm:t>
        <a:bodyPr/>
        <a:lstStyle/>
        <a:p>
          <a:endParaRPr lang="cs-CZ"/>
        </a:p>
      </dgm:t>
    </dgm:pt>
    <dgm:pt modelId="{F5B8C9EF-1E31-46A8-B5FB-DD4D5E8FB9DA}" type="pres">
      <dgm:prSet presAssocID="{CEA1E284-A8E2-4957-A018-54D0FE236464}" presName="hierRoot2" presStyleCnt="0">
        <dgm:presLayoutVars>
          <dgm:hierBranch val="init"/>
        </dgm:presLayoutVars>
      </dgm:prSet>
      <dgm:spPr/>
    </dgm:pt>
    <dgm:pt modelId="{B281D55A-C90D-4EEE-B66F-12AAECD769F7}" type="pres">
      <dgm:prSet presAssocID="{CEA1E284-A8E2-4957-A018-54D0FE236464}" presName="rootComposite" presStyleCnt="0"/>
      <dgm:spPr/>
    </dgm:pt>
    <dgm:pt modelId="{566D0B34-B032-4104-BFA7-C210058E4146}" type="pres">
      <dgm:prSet presAssocID="{CEA1E284-A8E2-4957-A018-54D0FE236464}" presName="rootText" presStyleLbl="node2" presStyleIdx="0" presStyleCnt="4" custScaleX="70273" custScaleY="78734" custLinFactNeighborX="-42455" custLinFactNeighborY="1669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011EB68C-8EE3-4690-9D24-602F078B8674}" type="pres">
      <dgm:prSet presAssocID="{CEA1E284-A8E2-4957-A018-54D0FE236464}" presName="rootConnector" presStyleLbl="node2" presStyleIdx="0" presStyleCnt="4"/>
      <dgm:spPr/>
      <dgm:t>
        <a:bodyPr/>
        <a:lstStyle/>
        <a:p>
          <a:endParaRPr lang="cs-CZ"/>
        </a:p>
      </dgm:t>
    </dgm:pt>
    <dgm:pt modelId="{8B789837-B8E4-483F-8E3D-54A5BB3791BB}" type="pres">
      <dgm:prSet presAssocID="{CEA1E284-A8E2-4957-A018-54D0FE236464}" presName="hierChild4" presStyleCnt="0"/>
      <dgm:spPr/>
    </dgm:pt>
    <dgm:pt modelId="{EA844008-7E46-40CA-84A6-518DB096206A}" type="pres">
      <dgm:prSet presAssocID="{CEA1E284-A8E2-4957-A018-54D0FE236464}" presName="hierChild5" presStyleCnt="0"/>
      <dgm:spPr/>
    </dgm:pt>
    <dgm:pt modelId="{3014F62E-2AAB-41F2-813F-8F9042FE8895}" type="pres">
      <dgm:prSet presAssocID="{92C0B59D-C1A7-4EA1-B149-47744AF1A9E1}" presName="Name37" presStyleLbl="parChTrans1D2" presStyleIdx="1" presStyleCnt="5"/>
      <dgm:spPr/>
      <dgm:t>
        <a:bodyPr/>
        <a:lstStyle/>
        <a:p>
          <a:endParaRPr lang="cs-CZ"/>
        </a:p>
      </dgm:t>
    </dgm:pt>
    <dgm:pt modelId="{A187BBCB-30EA-4573-98DB-18A19C15F828}" type="pres">
      <dgm:prSet presAssocID="{DD93625B-9EE1-4932-B2F6-DC8B1AB7F529}" presName="hierRoot2" presStyleCnt="0">
        <dgm:presLayoutVars>
          <dgm:hierBranch val="init"/>
        </dgm:presLayoutVars>
      </dgm:prSet>
      <dgm:spPr/>
    </dgm:pt>
    <dgm:pt modelId="{ED1DB747-BCD6-4506-9CB3-86D1668A3EDE}" type="pres">
      <dgm:prSet presAssocID="{DD93625B-9EE1-4932-B2F6-DC8B1AB7F529}" presName="rootComposite" presStyleCnt="0"/>
      <dgm:spPr/>
    </dgm:pt>
    <dgm:pt modelId="{CBD22AD1-E5EA-4A7B-9C9C-5ECCDF929B4C}" type="pres">
      <dgm:prSet presAssocID="{DD93625B-9EE1-4932-B2F6-DC8B1AB7F529}" presName="rootText" presStyleLbl="node2" presStyleIdx="1" presStyleCnt="4" custScaleX="54585" custScaleY="34387" custLinFactNeighborX="0" custLinFactNeighborY="4095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A40B425D-0CB8-4811-863C-4EE8D9822D8E}" type="pres">
      <dgm:prSet presAssocID="{DD93625B-9EE1-4932-B2F6-DC8B1AB7F529}" presName="rootConnector" presStyleLbl="node2" presStyleIdx="1" presStyleCnt="4"/>
      <dgm:spPr/>
      <dgm:t>
        <a:bodyPr/>
        <a:lstStyle/>
        <a:p>
          <a:endParaRPr lang="cs-CZ"/>
        </a:p>
      </dgm:t>
    </dgm:pt>
    <dgm:pt modelId="{3FE7E482-8BAE-4D0B-8E26-453EAA416B9A}" type="pres">
      <dgm:prSet presAssocID="{DD93625B-9EE1-4932-B2F6-DC8B1AB7F529}" presName="hierChild4" presStyleCnt="0"/>
      <dgm:spPr/>
    </dgm:pt>
    <dgm:pt modelId="{8DCA0927-903F-4EDE-AE27-8F0F79C9285E}" type="pres">
      <dgm:prSet presAssocID="{DD93625B-9EE1-4932-B2F6-DC8B1AB7F529}" presName="hierChild5" presStyleCnt="0"/>
      <dgm:spPr/>
    </dgm:pt>
    <dgm:pt modelId="{A63EFD2C-D7E4-4E31-B1FF-89D334BE3BE5}" type="pres">
      <dgm:prSet presAssocID="{88598B0A-065B-46E8-92A1-72CAF4AF3F2E}" presName="Name37" presStyleLbl="parChTrans1D2" presStyleIdx="2" presStyleCnt="5"/>
      <dgm:spPr/>
      <dgm:t>
        <a:bodyPr/>
        <a:lstStyle/>
        <a:p>
          <a:endParaRPr lang="cs-CZ"/>
        </a:p>
      </dgm:t>
    </dgm:pt>
    <dgm:pt modelId="{9EBA344F-D19B-4280-80F2-CB5945C764AF}" type="pres">
      <dgm:prSet presAssocID="{33622804-455C-4318-8EB8-6502E790F60B}" presName="hierRoot2" presStyleCnt="0">
        <dgm:presLayoutVars>
          <dgm:hierBranch val="init"/>
        </dgm:presLayoutVars>
      </dgm:prSet>
      <dgm:spPr/>
    </dgm:pt>
    <dgm:pt modelId="{36FFA60E-0986-477E-ACC8-B020E7EFD69A}" type="pres">
      <dgm:prSet presAssocID="{33622804-455C-4318-8EB8-6502E790F60B}" presName="rootComposite" presStyleCnt="0"/>
      <dgm:spPr/>
    </dgm:pt>
    <dgm:pt modelId="{CD9FEAAE-A3EE-4E29-B838-82D65CE5DDD6}" type="pres">
      <dgm:prSet presAssocID="{33622804-455C-4318-8EB8-6502E790F60B}" presName="rootText" presStyleLbl="node2" presStyleIdx="2" presStyleCnt="4" custScaleX="63386" custScaleY="60980" custLinFactNeighborX="54251" custLinFactNeighborY="-2860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023A2E8-B85D-4500-B259-F3BFB8E49C83}" type="pres">
      <dgm:prSet presAssocID="{33622804-455C-4318-8EB8-6502E790F60B}" presName="rootConnector" presStyleLbl="node2" presStyleIdx="2" presStyleCnt="4"/>
      <dgm:spPr/>
      <dgm:t>
        <a:bodyPr/>
        <a:lstStyle/>
        <a:p>
          <a:endParaRPr lang="cs-CZ"/>
        </a:p>
      </dgm:t>
    </dgm:pt>
    <dgm:pt modelId="{ABBF114D-15E5-4CC5-8E5D-CB05BA26E8D6}" type="pres">
      <dgm:prSet presAssocID="{33622804-455C-4318-8EB8-6502E790F60B}" presName="hierChild4" presStyleCnt="0"/>
      <dgm:spPr/>
    </dgm:pt>
    <dgm:pt modelId="{BCF26892-8997-4740-B145-123F1D2EFD6C}" type="pres">
      <dgm:prSet presAssocID="{33622804-455C-4318-8EB8-6502E790F60B}" presName="hierChild5" presStyleCnt="0"/>
      <dgm:spPr/>
    </dgm:pt>
    <dgm:pt modelId="{BBFBFC02-DB81-4441-8A6C-10E9CF9A198D}" type="pres">
      <dgm:prSet presAssocID="{42811F6E-8A6B-4BD3-9CFD-51D3795E66D0}" presName="Name37" presStyleLbl="parChTrans1D2" presStyleIdx="3" presStyleCnt="5"/>
      <dgm:spPr/>
      <dgm:t>
        <a:bodyPr/>
        <a:lstStyle/>
        <a:p>
          <a:endParaRPr lang="cs-CZ"/>
        </a:p>
      </dgm:t>
    </dgm:pt>
    <dgm:pt modelId="{1A83C7DB-056A-4992-9D5D-50A68D3F12FB}" type="pres">
      <dgm:prSet presAssocID="{5D755DF6-EDDC-41C8-9EE2-F8AE3D6D16C9}" presName="hierRoot2" presStyleCnt="0">
        <dgm:presLayoutVars>
          <dgm:hierBranch val="init"/>
        </dgm:presLayoutVars>
      </dgm:prSet>
      <dgm:spPr/>
    </dgm:pt>
    <dgm:pt modelId="{23384F84-FAF5-4006-861C-449A4627A880}" type="pres">
      <dgm:prSet presAssocID="{5D755DF6-EDDC-41C8-9EE2-F8AE3D6D16C9}" presName="rootComposite" presStyleCnt="0"/>
      <dgm:spPr/>
    </dgm:pt>
    <dgm:pt modelId="{09860D80-F4D6-4B0A-9C41-F6E45FFBE6C3}" type="pres">
      <dgm:prSet presAssocID="{5D755DF6-EDDC-41C8-9EE2-F8AE3D6D16C9}" presName="rootText" presStyleLbl="node2" presStyleIdx="3" presStyleCnt="4" custScaleX="80816" custScaleY="58626" custLinFactY="-100000" custLinFactNeighborX="-23477" custLinFactNeighborY="-12518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A914155A-3B90-43CB-8E13-D62470D60E02}" type="pres">
      <dgm:prSet presAssocID="{5D755DF6-EDDC-41C8-9EE2-F8AE3D6D16C9}" presName="rootConnector" presStyleLbl="node2" presStyleIdx="3" presStyleCnt="4"/>
      <dgm:spPr/>
      <dgm:t>
        <a:bodyPr/>
        <a:lstStyle/>
        <a:p>
          <a:endParaRPr lang="cs-CZ"/>
        </a:p>
      </dgm:t>
    </dgm:pt>
    <dgm:pt modelId="{7A7256AA-C0F8-4CCA-A841-16ECEC410DA8}" type="pres">
      <dgm:prSet presAssocID="{5D755DF6-EDDC-41C8-9EE2-F8AE3D6D16C9}" presName="hierChild4" presStyleCnt="0"/>
      <dgm:spPr/>
    </dgm:pt>
    <dgm:pt modelId="{27173BEF-6BC6-4AC1-A6F3-4BD3F92E54E7}" type="pres">
      <dgm:prSet presAssocID="{5D755DF6-EDDC-41C8-9EE2-F8AE3D6D16C9}" presName="hierChild5" presStyleCnt="0"/>
      <dgm:spPr/>
    </dgm:pt>
    <dgm:pt modelId="{DAA782BE-F41E-4A18-BC12-00FFB55EAED2}" type="pres">
      <dgm:prSet presAssocID="{F1C6721C-18CD-4649-8794-9F05616F2127}" presName="hierChild3" presStyleCnt="0"/>
      <dgm:spPr/>
    </dgm:pt>
    <dgm:pt modelId="{000BD21E-8022-4E18-9078-195A83579AB0}" type="pres">
      <dgm:prSet presAssocID="{3F2B9802-FB13-478B-A23A-EF93D46B9D64}" presName="Name111" presStyleLbl="parChTrans1D2" presStyleIdx="4" presStyleCnt="5"/>
      <dgm:spPr/>
      <dgm:t>
        <a:bodyPr/>
        <a:lstStyle/>
        <a:p>
          <a:endParaRPr lang="cs-CZ"/>
        </a:p>
      </dgm:t>
    </dgm:pt>
    <dgm:pt modelId="{84FBB56C-A3D7-418D-A06F-3297699EEED1}" type="pres">
      <dgm:prSet presAssocID="{433C2C4D-8420-4B16-9161-1B2C0A5E9B9D}" presName="hierRoot3" presStyleCnt="0">
        <dgm:presLayoutVars>
          <dgm:hierBranch val="init"/>
        </dgm:presLayoutVars>
      </dgm:prSet>
      <dgm:spPr/>
    </dgm:pt>
    <dgm:pt modelId="{B10DFAA1-E1FC-4B33-A2F3-AF8E48CB2A4B}" type="pres">
      <dgm:prSet presAssocID="{433C2C4D-8420-4B16-9161-1B2C0A5E9B9D}" presName="rootComposite3" presStyleCnt="0"/>
      <dgm:spPr/>
    </dgm:pt>
    <dgm:pt modelId="{FF062D5F-6050-4740-8ACC-B0ACCF02A10A}" type="pres">
      <dgm:prSet presAssocID="{433C2C4D-8420-4B16-9161-1B2C0A5E9B9D}" presName="rootText3" presStyleLbl="asst1" presStyleIdx="0" presStyleCnt="1" custScaleY="28261" custLinFactNeighborX="-4700" custLinFactNeighborY="-63164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F50CD9C-3EE5-4FDA-98ED-A84C05911B91}" type="pres">
      <dgm:prSet presAssocID="{433C2C4D-8420-4B16-9161-1B2C0A5E9B9D}" presName="rootConnector3" presStyleLbl="asst1" presStyleIdx="0" presStyleCnt="1"/>
      <dgm:spPr/>
      <dgm:t>
        <a:bodyPr/>
        <a:lstStyle/>
        <a:p>
          <a:endParaRPr lang="cs-CZ"/>
        </a:p>
      </dgm:t>
    </dgm:pt>
    <dgm:pt modelId="{A1D5A463-1B01-4B99-B907-73E4174971E7}" type="pres">
      <dgm:prSet presAssocID="{433C2C4D-8420-4B16-9161-1B2C0A5E9B9D}" presName="hierChild6" presStyleCnt="0"/>
      <dgm:spPr/>
    </dgm:pt>
    <dgm:pt modelId="{14A596C6-AC5E-4B60-9C79-3FF42D92034F}" type="pres">
      <dgm:prSet presAssocID="{433C2C4D-8420-4B16-9161-1B2C0A5E9B9D}" presName="hierChild7" presStyleCnt="0"/>
      <dgm:spPr/>
    </dgm:pt>
  </dgm:ptLst>
  <dgm:cxnLst>
    <dgm:cxn modelId="{3618A1FC-80EE-4BDB-8E39-A58808C7E3A2}" type="presOf" srcId="{433C2C4D-8420-4B16-9161-1B2C0A5E9B9D}" destId="{FF062D5F-6050-4740-8ACC-B0ACCF02A10A}" srcOrd="0" destOrd="0" presId="urn:microsoft.com/office/officeart/2005/8/layout/orgChart1"/>
    <dgm:cxn modelId="{FAC7D229-1FF5-4D81-9025-B8FBA19F5107}" type="presOf" srcId="{92C0B59D-C1A7-4EA1-B149-47744AF1A9E1}" destId="{3014F62E-2AAB-41F2-813F-8F9042FE8895}" srcOrd="0" destOrd="0" presId="urn:microsoft.com/office/officeart/2005/8/layout/orgChart1"/>
    <dgm:cxn modelId="{BAC9F531-6890-405F-9EB0-5592C27E15C1}" type="presOf" srcId="{3F2B9802-FB13-478B-A23A-EF93D46B9D64}" destId="{000BD21E-8022-4E18-9078-195A83579AB0}" srcOrd="0" destOrd="0" presId="urn:microsoft.com/office/officeart/2005/8/layout/orgChart1"/>
    <dgm:cxn modelId="{3647FB07-6FA1-4CF1-BEAB-BA9019AC67F6}" srcId="{F1C6721C-18CD-4649-8794-9F05616F2127}" destId="{433C2C4D-8420-4B16-9161-1B2C0A5E9B9D}" srcOrd="0" destOrd="0" parTransId="{3F2B9802-FB13-478B-A23A-EF93D46B9D64}" sibTransId="{1130377D-5E66-4259-ACC0-E62521A0FBB7}"/>
    <dgm:cxn modelId="{29397F33-3A7D-4853-B525-A2126E96AA20}" srcId="{F1C6721C-18CD-4649-8794-9F05616F2127}" destId="{5D755DF6-EDDC-41C8-9EE2-F8AE3D6D16C9}" srcOrd="4" destOrd="0" parTransId="{42811F6E-8A6B-4BD3-9CFD-51D3795E66D0}" sibTransId="{0B01C37B-3B31-4569-B681-F5158A435F88}"/>
    <dgm:cxn modelId="{86145BE4-0135-4980-8C91-D6E7B132CAA1}" type="presOf" srcId="{DD93625B-9EE1-4932-B2F6-DC8B1AB7F529}" destId="{CBD22AD1-E5EA-4A7B-9C9C-5ECCDF929B4C}" srcOrd="0" destOrd="0" presId="urn:microsoft.com/office/officeart/2005/8/layout/orgChart1"/>
    <dgm:cxn modelId="{3DDA0193-595C-4D3F-A678-AAFE64279673}" type="presOf" srcId="{5D755DF6-EDDC-41C8-9EE2-F8AE3D6D16C9}" destId="{A914155A-3B90-43CB-8E13-D62470D60E02}" srcOrd="1" destOrd="0" presId="urn:microsoft.com/office/officeart/2005/8/layout/orgChart1"/>
    <dgm:cxn modelId="{2A21A2AD-B346-43F1-9EEE-D6C221F2AFC6}" type="presOf" srcId="{88598B0A-065B-46E8-92A1-72CAF4AF3F2E}" destId="{A63EFD2C-D7E4-4E31-B1FF-89D334BE3BE5}" srcOrd="0" destOrd="0" presId="urn:microsoft.com/office/officeart/2005/8/layout/orgChart1"/>
    <dgm:cxn modelId="{26E6EE4E-BE60-4AA2-A588-92915CF9EDB4}" srcId="{80C57005-B146-467D-8F4E-B965AD94DD76}" destId="{F1C6721C-18CD-4649-8794-9F05616F2127}" srcOrd="0" destOrd="0" parTransId="{0FD48EC1-763C-4FF9-96B6-397F759B755E}" sibTransId="{BB6B33FE-5F50-4A86-AA5B-F673F25B40EF}"/>
    <dgm:cxn modelId="{65CBF76C-4016-4875-B8BD-9207A8F894B4}" type="presOf" srcId="{DD93625B-9EE1-4932-B2F6-DC8B1AB7F529}" destId="{A40B425D-0CB8-4811-863C-4EE8D9822D8E}" srcOrd="1" destOrd="0" presId="urn:microsoft.com/office/officeart/2005/8/layout/orgChart1"/>
    <dgm:cxn modelId="{31BBD349-8CF4-45B6-B791-FB380FADE093}" type="presOf" srcId="{5D755DF6-EDDC-41C8-9EE2-F8AE3D6D16C9}" destId="{09860D80-F4D6-4B0A-9C41-F6E45FFBE6C3}" srcOrd="0" destOrd="0" presId="urn:microsoft.com/office/officeart/2005/8/layout/orgChart1"/>
    <dgm:cxn modelId="{812912DD-DA70-4625-ACA9-779B19E10241}" srcId="{F1C6721C-18CD-4649-8794-9F05616F2127}" destId="{DD93625B-9EE1-4932-B2F6-DC8B1AB7F529}" srcOrd="2" destOrd="0" parTransId="{92C0B59D-C1A7-4EA1-B149-47744AF1A9E1}" sibTransId="{01385882-8A17-4354-90F3-1689E7F128A7}"/>
    <dgm:cxn modelId="{8F37CB40-2604-461F-B203-1451668B5D6E}" type="presOf" srcId="{F1C6721C-18CD-4649-8794-9F05616F2127}" destId="{8E6D2BE0-4178-474A-91C1-2CC9D08B2CFC}" srcOrd="0" destOrd="0" presId="urn:microsoft.com/office/officeart/2005/8/layout/orgChart1"/>
    <dgm:cxn modelId="{DB28A726-F758-4D18-8592-E96CB15C4911}" type="presOf" srcId="{33622804-455C-4318-8EB8-6502E790F60B}" destId="{CD9FEAAE-A3EE-4E29-B838-82D65CE5DDD6}" srcOrd="0" destOrd="0" presId="urn:microsoft.com/office/officeart/2005/8/layout/orgChart1"/>
    <dgm:cxn modelId="{8FDB38DA-62C4-40DE-9B6C-65E9DD3C13EF}" type="presOf" srcId="{33622804-455C-4318-8EB8-6502E790F60B}" destId="{3023A2E8-B85D-4500-B259-F3BFB8E49C83}" srcOrd="1" destOrd="0" presId="urn:microsoft.com/office/officeart/2005/8/layout/orgChart1"/>
    <dgm:cxn modelId="{33017D53-73B3-4671-9456-9E85AE60C5C5}" type="presOf" srcId="{9152D571-1228-4744-9934-FE8F56025650}" destId="{F8F6440D-6F7B-46C3-9E73-B8A57CC2865E}" srcOrd="0" destOrd="0" presId="urn:microsoft.com/office/officeart/2005/8/layout/orgChart1"/>
    <dgm:cxn modelId="{5848339F-617A-4B31-9B8D-A47C62DB3663}" srcId="{F1C6721C-18CD-4649-8794-9F05616F2127}" destId="{33622804-455C-4318-8EB8-6502E790F60B}" srcOrd="3" destOrd="0" parTransId="{88598B0A-065B-46E8-92A1-72CAF4AF3F2E}" sibTransId="{BFEA324E-826C-4085-A82E-3A14F0F29B27}"/>
    <dgm:cxn modelId="{37FF0C19-D9F7-4DC0-B139-909FCBA64A94}" type="presOf" srcId="{42811F6E-8A6B-4BD3-9CFD-51D3795E66D0}" destId="{BBFBFC02-DB81-4441-8A6C-10E9CF9A198D}" srcOrd="0" destOrd="0" presId="urn:microsoft.com/office/officeart/2005/8/layout/orgChart1"/>
    <dgm:cxn modelId="{78E7EEFA-FD1D-40F0-8569-998392016F67}" type="presOf" srcId="{433C2C4D-8420-4B16-9161-1B2C0A5E9B9D}" destId="{8F50CD9C-3EE5-4FDA-98ED-A84C05911B91}" srcOrd="1" destOrd="0" presId="urn:microsoft.com/office/officeart/2005/8/layout/orgChart1"/>
    <dgm:cxn modelId="{5164BDD2-F56B-42E3-97B7-700A688D2868}" type="presOf" srcId="{CEA1E284-A8E2-4957-A018-54D0FE236464}" destId="{011EB68C-8EE3-4690-9D24-602F078B8674}" srcOrd="1" destOrd="0" presId="urn:microsoft.com/office/officeart/2005/8/layout/orgChart1"/>
    <dgm:cxn modelId="{C699F1D8-B7BC-4B62-99B5-7207D725A587}" type="presOf" srcId="{CEA1E284-A8E2-4957-A018-54D0FE236464}" destId="{566D0B34-B032-4104-BFA7-C210058E4146}" srcOrd="0" destOrd="0" presId="urn:microsoft.com/office/officeart/2005/8/layout/orgChart1"/>
    <dgm:cxn modelId="{BCB81F4A-7A46-42FD-9A37-EFA307EE3946}" type="presOf" srcId="{80C57005-B146-467D-8F4E-B965AD94DD76}" destId="{0F57074A-8C52-4A9A-9CD7-D32F875F0F98}" srcOrd="0" destOrd="0" presId="urn:microsoft.com/office/officeart/2005/8/layout/orgChart1"/>
    <dgm:cxn modelId="{A8054601-CB9F-43FE-81E1-7427611343F7}" type="presOf" srcId="{F1C6721C-18CD-4649-8794-9F05616F2127}" destId="{C77BAB62-94CA-4F4E-B188-DAC1D028B1AA}" srcOrd="1" destOrd="0" presId="urn:microsoft.com/office/officeart/2005/8/layout/orgChart1"/>
    <dgm:cxn modelId="{602991D6-3FA1-4544-9A9C-60F63FE14EC3}" srcId="{F1C6721C-18CD-4649-8794-9F05616F2127}" destId="{CEA1E284-A8E2-4957-A018-54D0FE236464}" srcOrd="1" destOrd="0" parTransId="{9152D571-1228-4744-9934-FE8F56025650}" sibTransId="{CBA8E44A-B5FB-488C-A42F-2B8A35A5926A}"/>
    <dgm:cxn modelId="{2D73816A-D73F-4B84-9F6E-5CFCB501D7B0}" type="presParOf" srcId="{0F57074A-8C52-4A9A-9CD7-D32F875F0F98}" destId="{CD3B1389-B6CB-428B-9BB9-D84354A4CAC9}" srcOrd="0" destOrd="0" presId="urn:microsoft.com/office/officeart/2005/8/layout/orgChart1"/>
    <dgm:cxn modelId="{F6D2BDF1-1AB0-4F46-A6DC-57D594CEE599}" type="presParOf" srcId="{CD3B1389-B6CB-428B-9BB9-D84354A4CAC9}" destId="{0C0DE915-622E-42E9-8A46-0C241B20CEF6}" srcOrd="0" destOrd="0" presId="urn:microsoft.com/office/officeart/2005/8/layout/orgChart1"/>
    <dgm:cxn modelId="{0F02D281-77D3-435F-82A6-2BD945A7E152}" type="presParOf" srcId="{0C0DE915-622E-42E9-8A46-0C241B20CEF6}" destId="{8E6D2BE0-4178-474A-91C1-2CC9D08B2CFC}" srcOrd="0" destOrd="0" presId="urn:microsoft.com/office/officeart/2005/8/layout/orgChart1"/>
    <dgm:cxn modelId="{93D0E93A-859E-474A-9E48-128BC5E16185}" type="presParOf" srcId="{0C0DE915-622E-42E9-8A46-0C241B20CEF6}" destId="{C77BAB62-94CA-4F4E-B188-DAC1D028B1AA}" srcOrd="1" destOrd="0" presId="urn:microsoft.com/office/officeart/2005/8/layout/orgChart1"/>
    <dgm:cxn modelId="{5BCBCD73-17D7-4D0D-AB78-84F1A4664020}" type="presParOf" srcId="{CD3B1389-B6CB-428B-9BB9-D84354A4CAC9}" destId="{B5E479EB-8D38-4021-B781-63EF7C92B646}" srcOrd="1" destOrd="0" presId="urn:microsoft.com/office/officeart/2005/8/layout/orgChart1"/>
    <dgm:cxn modelId="{C2C50B82-F751-4FE8-911E-1BDB9F4C5F39}" type="presParOf" srcId="{B5E479EB-8D38-4021-B781-63EF7C92B646}" destId="{F8F6440D-6F7B-46C3-9E73-B8A57CC2865E}" srcOrd="0" destOrd="0" presId="urn:microsoft.com/office/officeart/2005/8/layout/orgChart1"/>
    <dgm:cxn modelId="{595A0B7D-6F8D-48E6-9B3A-116C25A10947}" type="presParOf" srcId="{B5E479EB-8D38-4021-B781-63EF7C92B646}" destId="{F5B8C9EF-1E31-46A8-B5FB-DD4D5E8FB9DA}" srcOrd="1" destOrd="0" presId="urn:microsoft.com/office/officeart/2005/8/layout/orgChart1"/>
    <dgm:cxn modelId="{29048EB2-0D2F-4C9E-BDCC-553E4499254F}" type="presParOf" srcId="{F5B8C9EF-1E31-46A8-B5FB-DD4D5E8FB9DA}" destId="{B281D55A-C90D-4EEE-B66F-12AAECD769F7}" srcOrd="0" destOrd="0" presId="urn:microsoft.com/office/officeart/2005/8/layout/orgChart1"/>
    <dgm:cxn modelId="{EE41DECA-3CD9-415C-A541-4C1A8A1843A0}" type="presParOf" srcId="{B281D55A-C90D-4EEE-B66F-12AAECD769F7}" destId="{566D0B34-B032-4104-BFA7-C210058E4146}" srcOrd="0" destOrd="0" presId="urn:microsoft.com/office/officeart/2005/8/layout/orgChart1"/>
    <dgm:cxn modelId="{BC09F4F1-15F0-432F-A74C-16B689305ADA}" type="presParOf" srcId="{B281D55A-C90D-4EEE-B66F-12AAECD769F7}" destId="{011EB68C-8EE3-4690-9D24-602F078B8674}" srcOrd="1" destOrd="0" presId="urn:microsoft.com/office/officeart/2005/8/layout/orgChart1"/>
    <dgm:cxn modelId="{0E167876-8691-48BB-A669-BE316DDDA48F}" type="presParOf" srcId="{F5B8C9EF-1E31-46A8-B5FB-DD4D5E8FB9DA}" destId="{8B789837-B8E4-483F-8E3D-54A5BB3791BB}" srcOrd="1" destOrd="0" presId="urn:microsoft.com/office/officeart/2005/8/layout/orgChart1"/>
    <dgm:cxn modelId="{53985902-0513-411F-92F2-CB962AFB02C1}" type="presParOf" srcId="{F5B8C9EF-1E31-46A8-B5FB-DD4D5E8FB9DA}" destId="{EA844008-7E46-40CA-84A6-518DB096206A}" srcOrd="2" destOrd="0" presId="urn:microsoft.com/office/officeart/2005/8/layout/orgChart1"/>
    <dgm:cxn modelId="{4D18E76B-8BE9-4308-B5BD-69744677234B}" type="presParOf" srcId="{B5E479EB-8D38-4021-B781-63EF7C92B646}" destId="{3014F62E-2AAB-41F2-813F-8F9042FE8895}" srcOrd="2" destOrd="0" presId="urn:microsoft.com/office/officeart/2005/8/layout/orgChart1"/>
    <dgm:cxn modelId="{FB6D8EE1-AEFD-4CD0-82B5-29415D0E8939}" type="presParOf" srcId="{B5E479EB-8D38-4021-B781-63EF7C92B646}" destId="{A187BBCB-30EA-4573-98DB-18A19C15F828}" srcOrd="3" destOrd="0" presId="urn:microsoft.com/office/officeart/2005/8/layout/orgChart1"/>
    <dgm:cxn modelId="{F60926B0-A8EE-4288-A077-ECC139D1BF8B}" type="presParOf" srcId="{A187BBCB-30EA-4573-98DB-18A19C15F828}" destId="{ED1DB747-BCD6-4506-9CB3-86D1668A3EDE}" srcOrd="0" destOrd="0" presId="urn:microsoft.com/office/officeart/2005/8/layout/orgChart1"/>
    <dgm:cxn modelId="{63559BD4-4909-4E9F-A1E1-56106AEF010A}" type="presParOf" srcId="{ED1DB747-BCD6-4506-9CB3-86D1668A3EDE}" destId="{CBD22AD1-E5EA-4A7B-9C9C-5ECCDF929B4C}" srcOrd="0" destOrd="0" presId="urn:microsoft.com/office/officeart/2005/8/layout/orgChart1"/>
    <dgm:cxn modelId="{D82DCF99-2CFE-4932-832A-0588F63F0561}" type="presParOf" srcId="{ED1DB747-BCD6-4506-9CB3-86D1668A3EDE}" destId="{A40B425D-0CB8-4811-863C-4EE8D9822D8E}" srcOrd="1" destOrd="0" presId="urn:microsoft.com/office/officeart/2005/8/layout/orgChart1"/>
    <dgm:cxn modelId="{2C1BD695-EB68-4620-8098-4B42097A0FEC}" type="presParOf" srcId="{A187BBCB-30EA-4573-98DB-18A19C15F828}" destId="{3FE7E482-8BAE-4D0B-8E26-453EAA416B9A}" srcOrd="1" destOrd="0" presId="urn:microsoft.com/office/officeart/2005/8/layout/orgChart1"/>
    <dgm:cxn modelId="{8BEEBBF8-A5D3-4EB2-9536-51D0AEC86A6E}" type="presParOf" srcId="{A187BBCB-30EA-4573-98DB-18A19C15F828}" destId="{8DCA0927-903F-4EDE-AE27-8F0F79C9285E}" srcOrd="2" destOrd="0" presId="urn:microsoft.com/office/officeart/2005/8/layout/orgChart1"/>
    <dgm:cxn modelId="{C24E098B-4648-4740-BD3A-38F8436F48E0}" type="presParOf" srcId="{B5E479EB-8D38-4021-B781-63EF7C92B646}" destId="{A63EFD2C-D7E4-4E31-B1FF-89D334BE3BE5}" srcOrd="4" destOrd="0" presId="urn:microsoft.com/office/officeart/2005/8/layout/orgChart1"/>
    <dgm:cxn modelId="{FDAF7CCB-396E-442B-B86C-2E4D289EF875}" type="presParOf" srcId="{B5E479EB-8D38-4021-B781-63EF7C92B646}" destId="{9EBA344F-D19B-4280-80F2-CB5945C764AF}" srcOrd="5" destOrd="0" presId="urn:microsoft.com/office/officeart/2005/8/layout/orgChart1"/>
    <dgm:cxn modelId="{023E9AEA-C957-429D-AD4E-2A6A77AD233B}" type="presParOf" srcId="{9EBA344F-D19B-4280-80F2-CB5945C764AF}" destId="{36FFA60E-0986-477E-ACC8-B020E7EFD69A}" srcOrd="0" destOrd="0" presId="urn:microsoft.com/office/officeart/2005/8/layout/orgChart1"/>
    <dgm:cxn modelId="{E3CCB7A0-C5CB-45BB-97AA-ABA0095B3501}" type="presParOf" srcId="{36FFA60E-0986-477E-ACC8-B020E7EFD69A}" destId="{CD9FEAAE-A3EE-4E29-B838-82D65CE5DDD6}" srcOrd="0" destOrd="0" presId="urn:microsoft.com/office/officeart/2005/8/layout/orgChart1"/>
    <dgm:cxn modelId="{21F62580-8CBE-4EA7-A1F6-A35FC765E70E}" type="presParOf" srcId="{36FFA60E-0986-477E-ACC8-B020E7EFD69A}" destId="{3023A2E8-B85D-4500-B259-F3BFB8E49C83}" srcOrd="1" destOrd="0" presId="urn:microsoft.com/office/officeart/2005/8/layout/orgChart1"/>
    <dgm:cxn modelId="{DA8E42F6-7EC0-479E-ACAD-60015B94B90B}" type="presParOf" srcId="{9EBA344F-D19B-4280-80F2-CB5945C764AF}" destId="{ABBF114D-15E5-4CC5-8E5D-CB05BA26E8D6}" srcOrd="1" destOrd="0" presId="urn:microsoft.com/office/officeart/2005/8/layout/orgChart1"/>
    <dgm:cxn modelId="{F83950C9-4C4C-404B-8BA4-5D45A8F9DE1C}" type="presParOf" srcId="{9EBA344F-D19B-4280-80F2-CB5945C764AF}" destId="{BCF26892-8997-4740-B145-123F1D2EFD6C}" srcOrd="2" destOrd="0" presId="urn:microsoft.com/office/officeart/2005/8/layout/orgChart1"/>
    <dgm:cxn modelId="{8F78D4CD-0C56-4B6E-B141-91673BD72E94}" type="presParOf" srcId="{B5E479EB-8D38-4021-B781-63EF7C92B646}" destId="{BBFBFC02-DB81-4441-8A6C-10E9CF9A198D}" srcOrd="6" destOrd="0" presId="urn:microsoft.com/office/officeart/2005/8/layout/orgChart1"/>
    <dgm:cxn modelId="{284A4875-CCFC-48CA-B5F8-D1D7C2905D21}" type="presParOf" srcId="{B5E479EB-8D38-4021-B781-63EF7C92B646}" destId="{1A83C7DB-056A-4992-9D5D-50A68D3F12FB}" srcOrd="7" destOrd="0" presId="urn:microsoft.com/office/officeart/2005/8/layout/orgChart1"/>
    <dgm:cxn modelId="{39D48B29-B19C-4F71-8309-FB58D9E1BEE0}" type="presParOf" srcId="{1A83C7DB-056A-4992-9D5D-50A68D3F12FB}" destId="{23384F84-FAF5-4006-861C-449A4627A880}" srcOrd="0" destOrd="0" presId="urn:microsoft.com/office/officeart/2005/8/layout/orgChart1"/>
    <dgm:cxn modelId="{5E72E9CC-B016-45F8-8427-316520AD11A2}" type="presParOf" srcId="{23384F84-FAF5-4006-861C-449A4627A880}" destId="{09860D80-F4D6-4B0A-9C41-F6E45FFBE6C3}" srcOrd="0" destOrd="0" presId="urn:microsoft.com/office/officeart/2005/8/layout/orgChart1"/>
    <dgm:cxn modelId="{A1CB42E5-F9E2-4020-9ABE-32C5F20969EA}" type="presParOf" srcId="{23384F84-FAF5-4006-861C-449A4627A880}" destId="{A914155A-3B90-43CB-8E13-D62470D60E02}" srcOrd="1" destOrd="0" presId="urn:microsoft.com/office/officeart/2005/8/layout/orgChart1"/>
    <dgm:cxn modelId="{51D9D990-CAD8-4541-A0B2-D8D54969252C}" type="presParOf" srcId="{1A83C7DB-056A-4992-9D5D-50A68D3F12FB}" destId="{7A7256AA-C0F8-4CCA-A841-16ECEC410DA8}" srcOrd="1" destOrd="0" presId="urn:microsoft.com/office/officeart/2005/8/layout/orgChart1"/>
    <dgm:cxn modelId="{16A724DD-0FD8-4B3A-A9EB-5524804985F9}" type="presParOf" srcId="{1A83C7DB-056A-4992-9D5D-50A68D3F12FB}" destId="{27173BEF-6BC6-4AC1-A6F3-4BD3F92E54E7}" srcOrd="2" destOrd="0" presId="urn:microsoft.com/office/officeart/2005/8/layout/orgChart1"/>
    <dgm:cxn modelId="{BB47DC4B-83D2-41D8-92D5-29904A9C1E9B}" type="presParOf" srcId="{CD3B1389-B6CB-428B-9BB9-D84354A4CAC9}" destId="{DAA782BE-F41E-4A18-BC12-00FFB55EAED2}" srcOrd="2" destOrd="0" presId="urn:microsoft.com/office/officeart/2005/8/layout/orgChart1"/>
    <dgm:cxn modelId="{1BC61E05-DE1D-4F4D-94CC-392DD21C9BA2}" type="presParOf" srcId="{DAA782BE-F41E-4A18-BC12-00FFB55EAED2}" destId="{000BD21E-8022-4E18-9078-195A83579AB0}" srcOrd="0" destOrd="0" presId="urn:microsoft.com/office/officeart/2005/8/layout/orgChart1"/>
    <dgm:cxn modelId="{03661C4A-2BCC-4E9A-8E2D-96FBE7A4F56D}" type="presParOf" srcId="{DAA782BE-F41E-4A18-BC12-00FFB55EAED2}" destId="{84FBB56C-A3D7-418D-A06F-3297699EEED1}" srcOrd="1" destOrd="0" presId="urn:microsoft.com/office/officeart/2005/8/layout/orgChart1"/>
    <dgm:cxn modelId="{2E6B39F3-58EB-4C91-8011-B99EA1B33A84}" type="presParOf" srcId="{84FBB56C-A3D7-418D-A06F-3297699EEED1}" destId="{B10DFAA1-E1FC-4B33-A2F3-AF8E48CB2A4B}" srcOrd="0" destOrd="0" presId="urn:microsoft.com/office/officeart/2005/8/layout/orgChart1"/>
    <dgm:cxn modelId="{450FF9C5-D8C5-42C3-8118-9FA2D0813F07}" type="presParOf" srcId="{B10DFAA1-E1FC-4B33-A2F3-AF8E48CB2A4B}" destId="{FF062D5F-6050-4740-8ACC-B0ACCF02A10A}" srcOrd="0" destOrd="0" presId="urn:microsoft.com/office/officeart/2005/8/layout/orgChart1"/>
    <dgm:cxn modelId="{879944C3-3F8D-41D0-AC34-D5CCBEA983BC}" type="presParOf" srcId="{B10DFAA1-E1FC-4B33-A2F3-AF8E48CB2A4B}" destId="{8F50CD9C-3EE5-4FDA-98ED-A84C05911B91}" srcOrd="1" destOrd="0" presId="urn:microsoft.com/office/officeart/2005/8/layout/orgChart1"/>
    <dgm:cxn modelId="{A69F93B9-8463-41CF-90DE-55C58CA25245}" type="presParOf" srcId="{84FBB56C-A3D7-418D-A06F-3297699EEED1}" destId="{A1D5A463-1B01-4B99-B907-73E4174971E7}" srcOrd="1" destOrd="0" presId="urn:microsoft.com/office/officeart/2005/8/layout/orgChart1"/>
    <dgm:cxn modelId="{1AA22C13-D9BD-4E4C-A8C7-4C62FEEACA67}" type="presParOf" srcId="{84FBB56C-A3D7-418D-A06F-3297699EEED1}" destId="{14A596C6-AC5E-4B60-9C79-3FF42D92034F}" srcOrd="2" destOrd="0" presId="urn:microsoft.com/office/officeart/2005/8/layout/orgChart1"/>
  </dgm:cxnLst>
  <dgm:bg>
    <a:blipFill>
      <a:blip xmlns:r="http://schemas.openxmlformats.org/officeDocument/2006/relationships" r:embed="rId1"/>
      <a:stretch>
        <a:fillRect/>
      </a:stretch>
    </a:blip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BFD340-B07B-43FB-90EF-385572C68CB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BF9C7021-6908-4538-A7A3-638B10B6B541}">
      <dgm:prSet phldrT="[Text]"/>
      <dgm:spPr/>
      <dgm:t>
        <a:bodyPr/>
        <a:lstStyle/>
        <a:p>
          <a:r>
            <a:rPr lang="cs-CZ" dirty="0" smtClean="0"/>
            <a:t>Chloroplast</a:t>
          </a:r>
          <a:endParaRPr lang="cs-CZ" dirty="0"/>
        </a:p>
      </dgm:t>
    </dgm:pt>
    <dgm:pt modelId="{BA9F92E9-B0E5-4E41-B096-14CF92334BB1}" type="parTrans" cxnId="{15770C28-0498-4C88-BDA8-4C920E00B4AD}">
      <dgm:prSet/>
      <dgm:spPr/>
      <dgm:t>
        <a:bodyPr/>
        <a:lstStyle/>
        <a:p>
          <a:endParaRPr lang="cs-CZ"/>
        </a:p>
      </dgm:t>
    </dgm:pt>
    <dgm:pt modelId="{0F2683AE-BB40-44D8-9E91-ACB0880F64D7}" type="sibTrans" cxnId="{15770C28-0498-4C88-BDA8-4C920E00B4AD}">
      <dgm:prSet/>
      <dgm:spPr/>
      <dgm:t>
        <a:bodyPr/>
        <a:lstStyle/>
        <a:p>
          <a:endParaRPr lang="cs-CZ"/>
        </a:p>
      </dgm:t>
    </dgm:pt>
    <dgm:pt modelId="{E9DFFF0A-E26C-4A90-82B8-1A01E7853731}" type="asst">
      <dgm:prSet phldrT="[Text]"/>
      <dgm:spPr/>
      <dgm:t>
        <a:bodyPr/>
        <a:lstStyle/>
        <a:p>
          <a:r>
            <a:rPr lang="cs-CZ" dirty="0" smtClean="0"/>
            <a:t>Tři oddělené prostory</a:t>
          </a:r>
          <a:endParaRPr lang="cs-CZ" dirty="0"/>
        </a:p>
      </dgm:t>
    </dgm:pt>
    <dgm:pt modelId="{44B4D57D-1E0C-4154-902A-3558C71761AC}" type="parTrans" cxnId="{426C31BC-6534-41B8-94BD-AD80DF1593C3}">
      <dgm:prSet/>
      <dgm:spPr/>
      <dgm:t>
        <a:bodyPr/>
        <a:lstStyle/>
        <a:p>
          <a:endParaRPr lang="cs-CZ"/>
        </a:p>
      </dgm:t>
    </dgm:pt>
    <dgm:pt modelId="{2F52531E-4154-4F57-B0D3-417E043A4370}" type="sibTrans" cxnId="{426C31BC-6534-41B8-94BD-AD80DF1593C3}">
      <dgm:prSet/>
      <dgm:spPr/>
      <dgm:t>
        <a:bodyPr/>
        <a:lstStyle/>
        <a:p>
          <a:endParaRPr lang="cs-CZ"/>
        </a:p>
      </dgm:t>
    </dgm:pt>
    <dgm:pt modelId="{A6CFFF93-FB1A-4E64-8758-F906BA56A59A}">
      <dgm:prSet phldrT="[Text]"/>
      <dgm:spPr/>
      <dgm:t>
        <a:bodyPr/>
        <a:lstStyle/>
        <a:p>
          <a:r>
            <a:rPr lang="cs-CZ" dirty="0" err="1" smtClean="0"/>
            <a:t>Mezimembránový</a:t>
          </a:r>
          <a:r>
            <a:rPr lang="cs-CZ" dirty="0" smtClean="0"/>
            <a:t> prostor</a:t>
          </a:r>
          <a:endParaRPr lang="cs-CZ" dirty="0"/>
        </a:p>
      </dgm:t>
    </dgm:pt>
    <dgm:pt modelId="{915D4F63-A407-40E1-8E87-317A40C58A3D}" type="parTrans" cxnId="{FC922CF6-321C-4910-A838-75BD84A66AC2}">
      <dgm:prSet/>
      <dgm:spPr/>
      <dgm:t>
        <a:bodyPr/>
        <a:lstStyle/>
        <a:p>
          <a:endParaRPr lang="cs-CZ"/>
        </a:p>
      </dgm:t>
    </dgm:pt>
    <dgm:pt modelId="{FD379BC3-D5E6-4C4A-999D-9D1234C18424}" type="sibTrans" cxnId="{FC922CF6-321C-4910-A838-75BD84A66AC2}">
      <dgm:prSet/>
      <dgm:spPr/>
      <dgm:t>
        <a:bodyPr/>
        <a:lstStyle/>
        <a:p>
          <a:endParaRPr lang="cs-CZ"/>
        </a:p>
      </dgm:t>
    </dgm:pt>
    <dgm:pt modelId="{CAF89C1B-D7CD-48F5-A804-4716FAD0C70C}">
      <dgm:prSet phldrT="[Text]"/>
      <dgm:spPr/>
      <dgm:t>
        <a:bodyPr/>
        <a:lstStyle/>
        <a:p>
          <a:r>
            <a:rPr lang="cs-CZ" dirty="0" smtClean="0"/>
            <a:t>stroma</a:t>
          </a:r>
          <a:endParaRPr lang="cs-CZ" dirty="0"/>
        </a:p>
      </dgm:t>
    </dgm:pt>
    <dgm:pt modelId="{86C65165-B2DB-421F-8D0C-F271AE2A5E1B}" type="parTrans" cxnId="{46CAEBDB-F1A1-4109-9AD8-032F607B6469}">
      <dgm:prSet/>
      <dgm:spPr/>
      <dgm:t>
        <a:bodyPr/>
        <a:lstStyle/>
        <a:p>
          <a:endParaRPr lang="cs-CZ"/>
        </a:p>
      </dgm:t>
    </dgm:pt>
    <dgm:pt modelId="{E18EAB29-52EB-4A13-B8F8-2568B7CC43F9}" type="sibTrans" cxnId="{46CAEBDB-F1A1-4109-9AD8-032F607B6469}">
      <dgm:prSet/>
      <dgm:spPr/>
      <dgm:t>
        <a:bodyPr/>
        <a:lstStyle/>
        <a:p>
          <a:endParaRPr lang="cs-CZ"/>
        </a:p>
      </dgm:t>
    </dgm:pt>
    <dgm:pt modelId="{E2B5907A-6239-43E2-AF2F-B73EBF3B9477}">
      <dgm:prSet phldrT="[Text]"/>
      <dgm:spPr/>
      <dgm:t>
        <a:bodyPr/>
        <a:lstStyle/>
        <a:p>
          <a:r>
            <a:rPr lang="cs-CZ" dirty="0" smtClean="0"/>
            <a:t>Lumen </a:t>
          </a:r>
          <a:r>
            <a:rPr lang="cs-CZ" dirty="0" err="1" smtClean="0"/>
            <a:t>thylakoidu</a:t>
          </a:r>
          <a:endParaRPr lang="cs-CZ" dirty="0"/>
        </a:p>
      </dgm:t>
    </dgm:pt>
    <dgm:pt modelId="{3F41C16B-6C2D-4D20-B6FA-32F7CE800513}" type="parTrans" cxnId="{62B385EA-D4D2-49D8-89C9-E1A237E2850C}">
      <dgm:prSet/>
      <dgm:spPr/>
      <dgm:t>
        <a:bodyPr/>
        <a:lstStyle/>
        <a:p>
          <a:endParaRPr lang="cs-CZ"/>
        </a:p>
      </dgm:t>
    </dgm:pt>
    <dgm:pt modelId="{28AE4A2F-045E-49C6-955C-34A29D0A7071}" type="sibTrans" cxnId="{62B385EA-D4D2-49D8-89C9-E1A237E2850C}">
      <dgm:prSet/>
      <dgm:spPr/>
      <dgm:t>
        <a:bodyPr/>
        <a:lstStyle/>
        <a:p>
          <a:endParaRPr lang="cs-CZ"/>
        </a:p>
      </dgm:t>
    </dgm:pt>
    <dgm:pt modelId="{CB690755-FAB9-4C24-B6B8-937043590C29}" type="pres">
      <dgm:prSet presAssocID="{52BFD340-B07B-43FB-90EF-385572C68CB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D1B921D0-14BB-4928-83F5-213DEB025E35}" type="pres">
      <dgm:prSet presAssocID="{BF9C7021-6908-4538-A7A3-638B10B6B541}" presName="hierRoot1" presStyleCnt="0">
        <dgm:presLayoutVars>
          <dgm:hierBranch val="init"/>
        </dgm:presLayoutVars>
      </dgm:prSet>
      <dgm:spPr/>
    </dgm:pt>
    <dgm:pt modelId="{8C121AD0-D045-4B95-B21E-337C962977B7}" type="pres">
      <dgm:prSet presAssocID="{BF9C7021-6908-4538-A7A3-638B10B6B541}" presName="rootComposite1" presStyleCnt="0"/>
      <dgm:spPr/>
    </dgm:pt>
    <dgm:pt modelId="{58BC249E-C3C2-46AA-A9FB-D4B56A81CFB7}" type="pres">
      <dgm:prSet presAssocID="{BF9C7021-6908-4538-A7A3-638B10B6B54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5FC96CF6-84A5-47C9-8F78-70D7FF595CFC}" type="pres">
      <dgm:prSet presAssocID="{BF9C7021-6908-4538-A7A3-638B10B6B541}" presName="rootConnector1" presStyleLbl="node1" presStyleIdx="0" presStyleCnt="0"/>
      <dgm:spPr/>
      <dgm:t>
        <a:bodyPr/>
        <a:lstStyle/>
        <a:p>
          <a:endParaRPr lang="cs-CZ"/>
        </a:p>
      </dgm:t>
    </dgm:pt>
    <dgm:pt modelId="{9B1C480D-89C1-4380-B55E-521133A24A9F}" type="pres">
      <dgm:prSet presAssocID="{BF9C7021-6908-4538-A7A3-638B10B6B541}" presName="hierChild2" presStyleCnt="0"/>
      <dgm:spPr/>
    </dgm:pt>
    <dgm:pt modelId="{223DC2CF-4BA5-4B19-84D5-B8B35DBABE1B}" type="pres">
      <dgm:prSet presAssocID="{915D4F63-A407-40E1-8E87-317A40C58A3D}" presName="Name37" presStyleLbl="parChTrans1D2" presStyleIdx="0" presStyleCnt="4"/>
      <dgm:spPr/>
      <dgm:t>
        <a:bodyPr/>
        <a:lstStyle/>
        <a:p>
          <a:endParaRPr lang="cs-CZ"/>
        </a:p>
      </dgm:t>
    </dgm:pt>
    <dgm:pt modelId="{140B507E-B322-4AF2-9535-35F718DAB100}" type="pres">
      <dgm:prSet presAssocID="{A6CFFF93-FB1A-4E64-8758-F906BA56A59A}" presName="hierRoot2" presStyleCnt="0">
        <dgm:presLayoutVars>
          <dgm:hierBranch val="init"/>
        </dgm:presLayoutVars>
      </dgm:prSet>
      <dgm:spPr/>
    </dgm:pt>
    <dgm:pt modelId="{96FC4777-E372-4A1F-9E4E-C67710C5D40C}" type="pres">
      <dgm:prSet presAssocID="{A6CFFF93-FB1A-4E64-8758-F906BA56A59A}" presName="rootComposite" presStyleCnt="0"/>
      <dgm:spPr/>
    </dgm:pt>
    <dgm:pt modelId="{F6F5100E-F9B0-4F8C-9D80-320688620386}" type="pres">
      <dgm:prSet presAssocID="{A6CFFF93-FB1A-4E64-8758-F906BA56A59A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79307C4-E527-4A72-8F0C-C9C8F9632ACB}" type="pres">
      <dgm:prSet presAssocID="{A6CFFF93-FB1A-4E64-8758-F906BA56A59A}" presName="rootConnector" presStyleLbl="node2" presStyleIdx="0" presStyleCnt="3"/>
      <dgm:spPr/>
      <dgm:t>
        <a:bodyPr/>
        <a:lstStyle/>
        <a:p>
          <a:endParaRPr lang="cs-CZ"/>
        </a:p>
      </dgm:t>
    </dgm:pt>
    <dgm:pt modelId="{3A6F5463-6E94-40BF-B49D-E915C49AB531}" type="pres">
      <dgm:prSet presAssocID="{A6CFFF93-FB1A-4E64-8758-F906BA56A59A}" presName="hierChild4" presStyleCnt="0"/>
      <dgm:spPr/>
    </dgm:pt>
    <dgm:pt modelId="{DA6BD537-F2B8-4309-966F-8FF743525974}" type="pres">
      <dgm:prSet presAssocID="{A6CFFF93-FB1A-4E64-8758-F906BA56A59A}" presName="hierChild5" presStyleCnt="0"/>
      <dgm:spPr/>
    </dgm:pt>
    <dgm:pt modelId="{29660AE9-0F71-4C66-A4F1-8096C2774C63}" type="pres">
      <dgm:prSet presAssocID="{86C65165-B2DB-421F-8D0C-F271AE2A5E1B}" presName="Name37" presStyleLbl="parChTrans1D2" presStyleIdx="1" presStyleCnt="4"/>
      <dgm:spPr/>
      <dgm:t>
        <a:bodyPr/>
        <a:lstStyle/>
        <a:p>
          <a:endParaRPr lang="cs-CZ"/>
        </a:p>
      </dgm:t>
    </dgm:pt>
    <dgm:pt modelId="{0B9B2DA6-7067-4EE2-A856-6710AE7BB6FA}" type="pres">
      <dgm:prSet presAssocID="{CAF89C1B-D7CD-48F5-A804-4716FAD0C70C}" presName="hierRoot2" presStyleCnt="0">
        <dgm:presLayoutVars>
          <dgm:hierBranch val="init"/>
        </dgm:presLayoutVars>
      </dgm:prSet>
      <dgm:spPr/>
    </dgm:pt>
    <dgm:pt modelId="{C792C139-3845-4869-8B80-85D2C6FD5172}" type="pres">
      <dgm:prSet presAssocID="{CAF89C1B-D7CD-48F5-A804-4716FAD0C70C}" presName="rootComposite" presStyleCnt="0"/>
      <dgm:spPr/>
    </dgm:pt>
    <dgm:pt modelId="{44D8936C-4631-42E6-B944-0C4FD4D7FE41}" type="pres">
      <dgm:prSet presAssocID="{CAF89C1B-D7CD-48F5-A804-4716FAD0C70C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00DE6DF4-C05A-4BC7-B2B0-3363D28E0D04}" type="pres">
      <dgm:prSet presAssocID="{CAF89C1B-D7CD-48F5-A804-4716FAD0C70C}" presName="rootConnector" presStyleLbl="node2" presStyleIdx="1" presStyleCnt="3"/>
      <dgm:spPr/>
      <dgm:t>
        <a:bodyPr/>
        <a:lstStyle/>
        <a:p>
          <a:endParaRPr lang="cs-CZ"/>
        </a:p>
      </dgm:t>
    </dgm:pt>
    <dgm:pt modelId="{40E669C0-FCFC-4826-B5FE-76FDC9F183CA}" type="pres">
      <dgm:prSet presAssocID="{CAF89C1B-D7CD-48F5-A804-4716FAD0C70C}" presName="hierChild4" presStyleCnt="0"/>
      <dgm:spPr/>
    </dgm:pt>
    <dgm:pt modelId="{6C92E6AA-4949-4ACF-94DC-AC9A16369B4A}" type="pres">
      <dgm:prSet presAssocID="{CAF89C1B-D7CD-48F5-A804-4716FAD0C70C}" presName="hierChild5" presStyleCnt="0"/>
      <dgm:spPr/>
    </dgm:pt>
    <dgm:pt modelId="{D9B65E26-CECC-4A94-BDCF-2568CEA935C4}" type="pres">
      <dgm:prSet presAssocID="{3F41C16B-6C2D-4D20-B6FA-32F7CE800513}" presName="Name37" presStyleLbl="parChTrans1D2" presStyleIdx="2" presStyleCnt="4"/>
      <dgm:spPr/>
      <dgm:t>
        <a:bodyPr/>
        <a:lstStyle/>
        <a:p>
          <a:endParaRPr lang="cs-CZ"/>
        </a:p>
      </dgm:t>
    </dgm:pt>
    <dgm:pt modelId="{DCEF34DF-45DA-4C7C-A0FD-998B871122A1}" type="pres">
      <dgm:prSet presAssocID="{E2B5907A-6239-43E2-AF2F-B73EBF3B9477}" presName="hierRoot2" presStyleCnt="0">
        <dgm:presLayoutVars>
          <dgm:hierBranch val="init"/>
        </dgm:presLayoutVars>
      </dgm:prSet>
      <dgm:spPr/>
    </dgm:pt>
    <dgm:pt modelId="{2C88CC5B-F12F-46B9-97C6-AF702FE4B263}" type="pres">
      <dgm:prSet presAssocID="{E2B5907A-6239-43E2-AF2F-B73EBF3B9477}" presName="rootComposite" presStyleCnt="0"/>
      <dgm:spPr/>
    </dgm:pt>
    <dgm:pt modelId="{CEEEA734-CD16-46DA-B2B5-5223D47B16A2}" type="pres">
      <dgm:prSet presAssocID="{E2B5907A-6239-43E2-AF2F-B73EBF3B9477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F6BECE8E-9E48-4882-AC32-C276CDF8EA2C}" type="pres">
      <dgm:prSet presAssocID="{E2B5907A-6239-43E2-AF2F-B73EBF3B9477}" presName="rootConnector" presStyleLbl="node2" presStyleIdx="2" presStyleCnt="3"/>
      <dgm:spPr/>
      <dgm:t>
        <a:bodyPr/>
        <a:lstStyle/>
        <a:p>
          <a:endParaRPr lang="cs-CZ"/>
        </a:p>
      </dgm:t>
    </dgm:pt>
    <dgm:pt modelId="{F8F61B2B-68A1-4078-A20C-48B5F04F1098}" type="pres">
      <dgm:prSet presAssocID="{E2B5907A-6239-43E2-AF2F-B73EBF3B9477}" presName="hierChild4" presStyleCnt="0"/>
      <dgm:spPr/>
    </dgm:pt>
    <dgm:pt modelId="{3EA6E5A7-5EED-4A13-AB4F-4E22F9A1FB97}" type="pres">
      <dgm:prSet presAssocID="{E2B5907A-6239-43E2-AF2F-B73EBF3B9477}" presName="hierChild5" presStyleCnt="0"/>
      <dgm:spPr/>
    </dgm:pt>
    <dgm:pt modelId="{A4B26ABE-2DD0-4A23-8866-D0DD849A8AB2}" type="pres">
      <dgm:prSet presAssocID="{BF9C7021-6908-4538-A7A3-638B10B6B541}" presName="hierChild3" presStyleCnt="0"/>
      <dgm:spPr/>
    </dgm:pt>
    <dgm:pt modelId="{4F58D54F-8B5F-4F86-9CE8-4F72A7A90C8F}" type="pres">
      <dgm:prSet presAssocID="{44B4D57D-1E0C-4154-902A-3558C71761AC}" presName="Name111" presStyleLbl="parChTrans1D2" presStyleIdx="3" presStyleCnt="4"/>
      <dgm:spPr/>
      <dgm:t>
        <a:bodyPr/>
        <a:lstStyle/>
        <a:p>
          <a:endParaRPr lang="cs-CZ"/>
        </a:p>
      </dgm:t>
    </dgm:pt>
    <dgm:pt modelId="{A9B9A0A6-8D63-495F-844C-AC24A4EBDC93}" type="pres">
      <dgm:prSet presAssocID="{E9DFFF0A-E26C-4A90-82B8-1A01E7853731}" presName="hierRoot3" presStyleCnt="0">
        <dgm:presLayoutVars>
          <dgm:hierBranch val="init"/>
        </dgm:presLayoutVars>
      </dgm:prSet>
      <dgm:spPr/>
    </dgm:pt>
    <dgm:pt modelId="{30D6BF5E-1A60-4954-8A70-8C55B21C479A}" type="pres">
      <dgm:prSet presAssocID="{E9DFFF0A-E26C-4A90-82B8-1A01E7853731}" presName="rootComposite3" presStyleCnt="0"/>
      <dgm:spPr/>
    </dgm:pt>
    <dgm:pt modelId="{EA7A7AF0-F26E-462C-B18B-7CAEDF821765}" type="pres">
      <dgm:prSet presAssocID="{E9DFFF0A-E26C-4A90-82B8-1A01E7853731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BB6A22A7-CF4D-410B-B783-9DA4BC3825CE}" type="pres">
      <dgm:prSet presAssocID="{E9DFFF0A-E26C-4A90-82B8-1A01E7853731}" presName="rootConnector3" presStyleLbl="asst1" presStyleIdx="0" presStyleCnt="1"/>
      <dgm:spPr/>
      <dgm:t>
        <a:bodyPr/>
        <a:lstStyle/>
        <a:p>
          <a:endParaRPr lang="cs-CZ"/>
        </a:p>
      </dgm:t>
    </dgm:pt>
    <dgm:pt modelId="{4A9A147B-E243-4A4C-AF79-0D9A9176DEA9}" type="pres">
      <dgm:prSet presAssocID="{E9DFFF0A-E26C-4A90-82B8-1A01E7853731}" presName="hierChild6" presStyleCnt="0"/>
      <dgm:spPr/>
    </dgm:pt>
    <dgm:pt modelId="{348F1644-2112-4AEB-A15F-422922230ED7}" type="pres">
      <dgm:prSet presAssocID="{E9DFFF0A-E26C-4A90-82B8-1A01E7853731}" presName="hierChild7" presStyleCnt="0"/>
      <dgm:spPr/>
    </dgm:pt>
  </dgm:ptLst>
  <dgm:cxnLst>
    <dgm:cxn modelId="{0991EAC5-BB05-4616-AC07-EDACF6CE716F}" type="presOf" srcId="{E2B5907A-6239-43E2-AF2F-B73EBF3B9477}" destId="{F6BECE8E-9E48-4882-AC32-C276CDF8EA2C}" srcOrd="1" destOrd="0" presId="urn:microsoft.com/office/officeart/2005/8/layout/orgChart1"/>
    <dgm:cxn modelId="{0B47E60D-D637-462E-AE58-FABFABF72EAE}" type="presOf" srcId="{915D4F63-A407-40E1-8E87-317A40C58A3D}" destId="{223DC2CF-4BA5-4B19-84D5-B8B35DBABE1B}" srcOrd="0" destOrd="0" presId="urn:microsoft.com/office/officeart/2005/8/layout/orgChart1"/>
    <dgm:cxn modelId="{B086B7F7-C5A0-4CAA-9DED-64D0030061E4}" type="presOf" srcId="{44B4D57D-1E0C-4154-902A-3558C71761AC}" destId="{4F58D54F-8B5F-4F86-9CE8-4F72A7A90C8F}" srcOrd="0" destOrd="0" presId="urn:microsoft.com/office/officeart/2005/8/layout/orgChart1"/>
    <dgm:cxn modelId="{044B4748-484B-4484-99DC-AAE9AC0380EF}" type="presOf" srcId="{BF9C7021-6908-4538-A7A3-638B10B6B541}" destId="{5FC96CF6-84A5-47C9-8F78-70D7FF595CFC}" srcOrd="1" destOrd="0" presId="urn:microsoft.com/office/officeart/2005/8/layout/orgChart1"/>
    <dgm:cxn modelId="{426C31BC-6534-41B8-94BD-AD80DF1593C3}" srcId="{BF9C7021-6908-4538-A7A3-638B10B6B541}" destId="{E9DFFF0A-E26C-4A90-82B8-1A01E7853731}" srcOrd="0" destOrd="0" parTransId="{44B4D57D-1E0C-4154-902A-3558C71761AC}" sibTransId="{2F52531E-4154-4F57-B0D3-417E043A4370}"/>
    <dgm:cxn modelId="{6B70231E-AA5C-4BC7-8EA4-AA90CB8E108A}" type="presOf" srcId="{3F41C16B-6C2D-4D20-B6FA-32F7CE800513}" destId="{D9B65E26-CECC-4A94-BDCF-2568CEA935C4}" srcOrd="0" destOrd="0" presId="urn:microsoft.com/office/officeart/2005/8/layout/orgChart1"/>
    <dgm:cxn modelId="{FDD7FADC-CBF1-4563-8451-D91E7E3D5344}" type="presOf" srcId="{A6CFFF93-FB1A-4E64-8758-F906BA56A59A}" destId="{179307C4-E527-4A72-8F0C-C9C8F9632ACB}" srcOrd="1" destOrd="0" presId="urn:microsoft.com/office/officeart/2005/8/layout/orgChart1"/>
    <dgm:cxn modelId="{4015EB0D-1F2A-4BF5-80AE-3D730D7E82D2}" type="presOf" srcId="{CAF89C1B-D7CD-48F5-A804-4716FAD0C70C}" destId="{44D8936C-4631-42E6-B944-0C4FD4D7FE41}" srcOrd="0" destOrd="0" presId="urn:microsoft.com/office/officeart/2005/8/layout/orgChart1"/>
    <dgm:cxn modelId="{46CAEBDB-F1A1-4109-9AD8-032F607B6469}" srcId="{BF9C7021-6908-4538-A7A3-638B10B6B541}" destId="{CAF89C1B-D7CD-48F5-A804-4716FAD0C70C}" srcOrd="2" destOrd="0" parTransId="{86C65165-B2DB-421F-8D0C-F271AE2A5E1B}" sibTransId="{E18EAB29-52EB-4A13-B8F8-2568B7CC43F9}"/>
    <dgm:cxn modelId="{FC922CF6-321C-4910-A838-75BD84A66AC2}" srcId="{BF9C7021-6908-4538-A7A3-638B10B6B541}" destId="{A6CFFF93-FB1A-4E64-8758-F906BA56A59A}" srcOrd="1" destOrd="0" parTransId="{915D4F63-A407-40E1-8E87-317A40C58A3D}" sibTransId="{FD379BC3-D5E6-4C4A-999D-9D1234C18424}"/>
    <dgm:cxn modelId="{68BF11B8-401F-4A45-8DD3-176DB8797991}" type="presOf" srcId="{52BFD340-B07B-43FB-90EF-385572C68CBC}" destId="{CB690755-FAB9-4C24-B6B8-937043590C29}" srcOrd="0" destOrd="0" presId="urn:microsoft.com/office/officeart/2005/8/layout/orgChart1"/>
    <dgm:cxn modelId="{0C6E0573-7F29-4481-B76F-24384AEC43A3}" type="presOf" srcId="{A6CFFF93-FB1A-4E64-8758-F906BA56A59A}" destId="{F6F5100E-F9B0-4F8C-9D80-320688620386}" srcOrd="0" destOrd="0" presId="urn:microsoft.com/office/officeart/2005/8/layout/orgChart1"/>
    <dgm:cxn modelId="{5433F834-7635-4D11-884D-0BA6543D5E37}" type="presOf" srcId="{E9DFFF0A-E26C-4A90-82B8-1A01E7853731}" destId="{BB6A22A7-CF4D-410B-B783-9DA4BC3825CE}" srcOrd="1" destOrd="0" presId="urn:microsoft.com/office/officeart/2005/8/layout/orgChart1"/>
    <dgm:cxn modelId="{CDB46ADA-8577-41F1-84C7-18E1B0233133}" type="presOf" srcId="{CAF89C1B-D7CD-48F5-A804-4716FAD0C70C}" destId="{00DE6DF4-C05A-4BC7-B2B0-3363D28E0D04}" srcOrd="1" destOrd="0" presId="urn:microsoft.com/office/officeart/2005/8/layout/orgChart1"/>
    <dgm:cxn modelId="{39917A1B-AF0A-49DF-AE97-B9E7505ABB86}" type="presOf" srcId="{E9DFFF0A-E26C-4A90-82B8-1A01E7853731}" destId="{EA7A7AF0-F26E-462C-B18B-7CAEDF821765}" srcOrd="0" destOrd="0" presId="urn:microsoft.com/office/officeart/2005/8/layout/orgChart1"/>
    <dgm:cxn modelId="{62B385EA-D4D2-49D8-89C9-E1A237E2850C}" srcId="{BF9C7021-6908-4538-A7A3-638B10B6B541}" destId="{E2B5907A-6239-43E2-AF2F-B73EBF3B9477}" srcOrd="3" destOrd="0" parTransId="{3F41C16B-6C2D-4D20-B6FA-32F7CE800513}" sibTransId="{28AE4A2F-045E-49C6-955C-34A29D0A7071}"/>
    <dgm:cxn modelId="{96E39462-9100-460E-89C9-85D40CFF3CAC}" type="presOf" srcId="{86C65165-B2DB-421F-8D0C-F271AE2A5E1B}" destId="{29660AE9-0F71-4C66-A4F1-8096C2774C63}" srcOrd="0" destOrd="0" presId="urn:microsoft.com/office/officeart/2005/8/layout/orgChart1"/>
    <dgm:cxn modelId="{29792474-2EFF-4C54-8660-38BEED45AA34}" type="presOf" srcId="{E2B5907A-6239-43E2-AF2F-B73EBF3B9477}" destId="{CEEEA734-CD16-46DA-B2B5-5223D47B16A2}" srcOrd="0" destOrd="0" presId="urn:microsoft.com/office/officeart/2005/8/layout/orgChart1"/>
    <dgm:cxn modelId="{4EB629DF-1B1E-43A4-A5BE-1CAE57F6E311}" type="presOf" srcId="{BF9C7021-6908-4538-A7A3-638B10B6B541}" destId="{58BC249E-C3C2-46AA-A9FB-D4B56A81CFB7}" srcOrd="0" destOrd="0" presId="urn:microsoft.com/office/officeart/2005/8/layout/orgChart1"/>
    <dgm:cxn modelId="{15770C28-0498-4C88-BDA8-4C920E00B4AD}" srcId="{52BFD340-B07B-43FB-90EF-385572C68CBC}" destId="{BF9C7021-6908-4538-A7A3-638B10B6B541}" srcOrd="0" destOrd="0" parTransId="{BA9F92E9-B0E5-4E41-B096-14CF92334BB1}" sibTransId="{0F2683AE-BB40-44D8-9E91-ACB0880F64D7}"/>
    <dgm:cxn modelId="{5ABE94D3-46E0-448A-AB16-95AADDF976B6}" type="presParOf" srcId="{CB690755-FAB9-4C24-B6B8-937043590C29}" destId="{D1B921D0-14BB-4928-83F5-213DEB025E35}" srcOrd="0" destOrd="0" presId="urn:microsoft.com/office/officeart/2005/8/layout/orgChart1"/>
    <dgm:cxn modelId="{BAA44DF1-C31F-442C-AAAA-CB2CCA15F8F8}" type="presParOf" srcId="{D1B921D0-14BB-4928-83F5-213DEB025E35}" destId="{8C121AD0-D045-4B95-B21E-337C962977B7}" srcOrd="0" destOrd="0" presId="urn:microsoft.com/office/officeart/2005/8/layout/orgChart1"/>
    <dgm:cxn modelId="{48F3977B-701F-4FBA-AEB9-06B0EF17E604}" type="presParOf" srcId="{8C121AD0-D045-4B95-B21E-337C962977B7}" destId="{58BC249E-C3C2-46AA-A9FB-D4B56A81CFB7}" srcOrd="0" destOrd="0" presId="urn:microsoft.com/office/officeart/2005/8/layout/orgChart1"/>
    <dgm:cxn modelId="{8DFBD297-EF53-4E5A-B850-3D90C542F605}" type="presParOf" srcId="{8C121AD0-D045-4B95-B21E-337C962977B7}" destId="{5FC96CF6-84A5-47C9-8F78-70D7FF595CFC}" srcOrd="1" destOrd="0" presId="urn:microsoft.com/office/officeart/2005/8/layout/orgChart1"/>
    <dgm:cxn modelId="{7726E386-7FAE-4867-89BC-E29FBA3B87AD}" type="presParOf" srcId="{D1B921D0-14BB-4928-83F5-213DEB025E35}" destId="{9B1C480D-89C1-4380-B55E-521133A24A9F}" srcOrd="1" destOrd="0" presId="urn:microsoft.com/office/officeart/2005/8/layout/orgChart1"/>
    <dgm:cxn modelId="{130E6CF3-A003-4A79-B5DE-5BA904C8BA36}" type="presParOf" srcId="{9B1C480D-89C1-4380-B55E-521133A24A9F}" destId="{223DC2CF-4BA5-4B19-84D5-B8B35DBABE1B}" srcOrd="0" destOrd="0" presId="urn:microsoft.com/office/officeart/2005/8/layout/orgChart1"/>
    <dgm:cxn modelId="{FA03AB4F-C8A6-44D7-8FF5-316A1F670FCB}" type="presParOf" srcId="{9B1C480D-89C1-4380-B55E-521133A24A9F}" destId="{140B507E-B322-4AF2-9535-35F718DAB100}" srcOrd="1" destOrd="0" presId="urn:microsoft.com/office/officeart/2005/8/layout/orgChart1"/>
    <dgm:cxn modelId="{D4FE7066-1BB1-453E-A76B-6F07964D7B7F}" type="presParOf" srcId="{140B507E-B322-4AF2-9535-35F718DAB100}" destId="{96FC4777-E372-4A1F-9E4E-C67710C5D40C}" srcOrd="0" destOrd="0" presId="urn:microsoft.com/office/officeart/2005/8/layout/orgChart1"/>
    <dgm:cxn modelId="{2E93FA3A-96D1-45DD-81F0-35522180591D}" type="presParOf" srcId="{96FC4777-E372-4A1F-9E4E-C67710C5D40C}" destId="{F6F5100E-F9B0-4F8C-9D80-320688620386}" srcOrd="0" destOrd="0" presId="urn:microsoft.com/office/officeart/2005/8/layout/orgChart1"/>
    <dgm:cxn modelId="{B703CA79-6807-4684-BAA8-A71E48145071}" type="presParOf" srcId="{96FC4777-E372-4A1F-9E4E-C67710C5D40C}" destId="{179307C4-E527-4A72-8F0C-C9C8F9632ACB}" srcOrd="1" destOrd="0" presId="urn:microsoft.com/office/officeart/2005/8/layout/orgChart1"/>
    <dgm:cxn modelId="{3DBCCE53-8169-4629-A45A-BA8F57D1F83D}" type="presParOf" srcId="{140B507E-B322-4AF2-9535-35F718DAB100}" destId="{3A6F5463-6E94-40BF-B49D-E915C49AB531}" srcOrd="1" destOrd="0" presId="urn:microsoft.com/office/officeart/2005/8/layout/orgChart1"/>
    <dgm:cxn modelId="{998D828D-4536-414C-997B-D2B24CB61404}" type="presParOf" srcId="{140B507E-B322-4AF2-9535-35F718DAB100}" destId="{DA6BD537-F2B8-4309-966F-8FF743525974}" srcOrd="2" destOrd="0" presId="urn:microsoft.com/office/officeart/2005/8/layout/orgChart1"/>
    <dgm:cxn modelId="{AC2B8C18-1300-4C09-8FC0-46AFE8FFEEA4}" type="presParOf" srcId="{9B1C480D-89C1-4380-B55E-521133A24A9F}" destId="{29660AE9-0F71-4C66-A4F1-8096C2774C63}" srcOrd="2" destOrd="0" presId="urn:microsoft.com/office/officeart/2005/8/layout/orgChart1"/>
    <dgm:cxn modelId="{1DD3E521-DF86-4493-AFF8-854FF6B9CF8C}" type="presParOf" srcId="{9B1C480D-89C1-4380-B55E-521133A24A9F}" destId="{0B9B2DA6-7067-4EE2-A856-6710AE7BB6FA}" srcOrd="3" destOrd="0" presId="urn:microsoft.com/office/officeart/2005/8/layout/orgChart1"/>
    <dgm:cxn modelId="{BFE9F860-C32A-497F-87DE-255B43868DCE}" type="presParOf" srcId="{0B9B2DA6-7067-4EE2-A856-6710AE7BB6FA}" destId="{C792C139-3845-4869-8B80-85D2C6FD5172}" srcOrd="0" destOrd="0" presId="urn:microsoft.com/office/officeart/2005/8/layout/orgChart1"/>
    <dgm:cxn modelId="{E5AC2324-2DA4-447B-B215-E94DF9DEA6D4}" type="presParOf" srcId="{C792C139-3845-4869-8B80-85D2C6FD5172}" destId="{44D8936C-4631-42E6-B944-0C4FD4D7FE41}" srcOrd="0" destOrd="0" presId="urn:microsoft.com/office/officeart/2005/8/layout/orgChart1"/>
    <dgm:cxn modelId="{A1031D5A-3452-49C4-9498-4880079976C2}" type="presParOf" srcId="{C792C139-3845-4869-8B80-85D2C6FD5172}" destId="{00DE6DF4-C05A-4BC7-B2B0-3363D28E0D04}" srcOrd="1" destOrd="0" presId="urn:microsoft.com/office/officeart/2005/8/layout/orgChart1"/>
    <dgm:cxn modelId="{D3D3CDAA-34A1-424C-8636-7C9DF99DC12E}" type="presParOf" srcId="{0B9B2DA6-7067-4EE2-A856-6710AE7BB6FA}" destId="{40E669C0-FCFC-4826-B5FE-76FDC9F183CA}" srcOrd="1" destOrd="0" presId="urn:microsoft.com/office/officeart/2005/8/layout/orgChart1"/>
    <dgm:cxn modelId="{E0A68C38-E659-4FFD-B183-4EC75F7FE3B0}" type="presParOf" srcId="{0B9B2DA6-7067-4EE2-A856-6710AE7BB6FA}" destId="{6C92E6AA-4949-4ACF-94DC-AC9A16369B4A}" srcOrd="2" destOrd="0" presId="urn:microsoft.com/office/officeart/2005/8/layout/orgChart1"/>
    <dgm:cxn modelId="{6668279F-3403-4365-BC07-83E000DFBD69}" type="presParOf" srcId="{9B1C480D-89C1-4380-B55E-521133A24A9F}" destId="{D9B65E26-CECC-4A94-BDCF-2568CEA935C4}" srcOrd="4" destOrd="0" presId="urn:microsoft.com/office/officeart/2005/8/layout/orgChart1"/>
    <dgm:cxn modelId="{0432AE9F-9565-48A1-8604-39728C71C28A}" type="presParOf" srcId="{9B1C480D-89C1-4380-B55E-521133A24A9F}" destId="{DCEF34DF-45DA-4C7C-A0FD-998B871122A1}" srcOrd="5" destOrd="0" presId="urn:microsoft.com/office/officeart/2005/8/layout/orgChart1"/>
    <dgm:cxn modelId="{7A27689F-B44F-4623-9CDE-A6D8997BB342}" type="presParOf" srcId="{DCEF34DF-45DA-4C7C-A0FD-998B871122A1}" destId="{2C88CC5B-F12F-46B9-97C6-AF702FE4B263}" srcOrd="0" destOrd="0" presId="urn:microsoft.com/office/officeart/2005/8/layout/orgChart1"/>
    <dgm:cxn modelId="{FBE2E670-A1E8-4825-9350-865D57E40EB7}" type="presParOf" srcId="{2C88CC5B-F12F-46B9-97C6-AF702FE4B263}" destId="{CEEEA734-CD16-46DA-B2B5-5223D47B16A2}" srcOrd="0" destOrd="0" presId="urn:microsoft.com/office/officeart/2005/8/layout/orgChart1"/>
    <dgm:cxn modelId="{1EE976D1-949E-4ED2-93C9-27D9E9DABD7C}" type="presParOf" srcId="{2C88CC5B-F12F-46B9-97C6-AF702FE4B263}" destId="{F6BECE8E-9E48-4882-AC32-C276CDF8EA2C}" srcOrd="1" destOrd="0" presId="urn:microsoft.com/office/officeart/2005/8/layout/orgChart1"/>
    <dgm:cxn modelId="{58662FD5-3DA3-42A0-A946-3C9E5A39F565}" type="presParOf" srcId="{DCEF34DF-45DA-4C7C-A0FD-998B871122A1}" destId="{F8F61B2B-68A1-4078-A20C-48B5F04F1098}" srcOrd="1" destOrd="0" presId="urn:microsoft.com/office/officeart/2005/8/layout/orgChart1"/>
    <dgm:cxn modelId="{317E7FF6-4C85-45DA-8919-38A645A505FD}" type="presParOf" srcId="{DCEF34DF-45DA-4C7C-A0FD-998B871122A1}" destId="{3EA6E5A7-5EED-4A13-AB4F-4E22F9A1FB97}" srcOrd="2" destOrd="0" presId="urn:microsoft.com/office/officeart/2005/8/layout/orgChart1"/>
    <dgm:cxn modelId="{3464A12F-0715-4C4D-971D-F71100C8C3E7}" type="presParOf" srcId="{D1B921D0-14BB-4928-83F5-213DEB025E35}" destId="{A4B26ABE-2DD0-4A23-8866-D0DD849A8AB2}" srcOrd="2" destOrd="0" presId="urn:microsoft.com/office/officeart/2005/8/layout/orgChart1"/>
    <dgm:cxn modelId="{EA1FEEB5-E743-4229-BF79-7504E320E5A7}" type="presParOf" srcId="{A4B26ABE-2DD0-4A23-8866-D0DD849A8AB2}" destId="{4F58D54F-8B5F-4F86-9CE8-4F72A7A90C8F}" srcOrd="0" destOrd="0" presId="urn:microsoft.com/office/officeart/2005/8/layout/orgChart1"/>
    <dgm:cxn modelId="{38C3AB89-5876-46E9-BD04-8606DB7E1CC8}" type="presParOf" srcId="{A4B26ABE-2DD0-4A23-8866-D0DD849A8AB2}" destId="{A9B9A0A6-8D63-495F-844C-AC24A4EBDC93}" srcOrd="1" destOrd="0" presId="urn:microsoft.com/office/officeart/2005/8/layout/orgChart1"/>
    <dgm:cxn modelId="{96DA7527-2E92-4D13-99B9-6115F0039226}" type="presParOf" srcId="{A9B9A0A6-8D63-495F-844C-AC24A4EBDC93}" destId="{30D6BF5E-1A60-4954-8A70-8C55B21C479A}" srcOrd="0" destOrd="0" presId="urn:microsoft.com/office/officeart/2005/8/layout/orgChart1"/>
    <dgm:cxn modelId="{0E399393-3353-4EBE-B2F9-55E09B313331}" type="presParOf" srcId="{30D6BF5E-1A60-4954-8A70-8C55B21C479A}" destId="{EA7A7AF0-F26E-462C-B18B-7CAEDF821765}" srcOrd="0" destOrd="0" presId="urn:microsoft.com/office/officeart/2005/8/layout/orgChart1"/>
    <dgm:cxn modelId="{DDF9310F-864D-4F49-9962-D69DB3791755}" type="presParOf" srcId="{30D6BF5E-1A60-4954-8A70-8C55B21C479A}" destId="{BB6A22A7-CF4D-410B-B783-9DA4BC3825CE}" srcOrd="1" destOrd="0" presId="urn:microsoft.com/office/officeart/2005/8/layout/orgChart1"/>
    <dgm:cxn modelId="{892A0D7F-3135-4347-9D2A-9DE79F51344E}" type="presParOf" srcId="{A9B9A0A6-8D63-495F-844C-AC24A4EBDC93}" destId="{4A9A147B-E243-4A4C-AF79-0D9A9176DEA9}" srcOrd="1" destOrd="0" presId="urn:microsoft.com/office/officeart/2005/8/layout/orgChart1"/>
    <dgm:cxn modelId="{B9D87726-F928-4475-92B0-ACE2A3219405}" type="presParOf" srcId="{A9B9A0A6-8D63-495F-844C-AC24A4EBDC93}" destId="{348F1644-2112-4AEB-A15F-422922230ED7}" srcOrd="2" destOrd="0" presId="urn:microsoft.com/office/officeart/2005/8/layout/orgChart1"/>
  </dgm:cxnLst>
  <dgm:bg>
    <a:solidFill>
      <a:schemeClr val="accent5">
        <a:lumMod val="20000"/>
        <a:lumOff val="80000"/>
      </a:schemeClr>
    </a:solidFill>
  </dgm:bg>
  <dgm:whole>
    <a:ln w="44450">
      <a:solidFill>
        <a:schemeClr val="accent4">
          <a:lumMod val="75000"/>
        </a:schemeClr>
      </a:solidFill>
    </a:ln>
  </dgm:whole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4858A8-C938-44F4-AB1D-323B9B4E9A0F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9D493CE8-96B6-4139-B5B3-5B488C14384C}">
      <dgm:prSet phldrT="[Text]"/>
      <dgm:spPr/>
      <dgm:t>
        <a:bodyPr/>
        <a:lstStyle/>
        <a:p>
          <a:r>
            <a:rPr lang="cs-CZ" dirty="0" err="1" smtClean="0"/>
            <a:t>Ribulosa</a:t>
          </a:r>
          <a:r>
            <a:rPr lang="cs-CZ" dirty="0" smtClean="0"/>
            <a:t>-1,5-</a:t>
          </a:r>
          <a:r>
            <a:rPr lang="cs-CZ" dirty="0" err="1" smtClean="0"/>
            <a:t>bisfosfát</a:t>
          </a:r>
          <a:endParaRPr lang="cs-CZ" dirty="0"/>
        </a:p>
      </dgm:t>
    </dgm:pt>
    <dgm:pt modelId="{ACC2F9A0-D593-445B-9AF9-66070977340D}" type="parTrans" cxnId="{E06DD310-CB33-4927-BC5A-7D7DA47B188A}">
      <dgm:prSet/>
      <dgm:spPr/>
      <dgm:t>
        <a:bodyPr/>
        <a:lstStyle/>
        <a:p>
          <a:endParaRPr lang="cs-CZ"/>
        </a:p>
      </dgm:t>
    </dgm:pt>
    <dgm:pt modelId="{91857C07-C594-4557-9E32-E4EE7F1F0E55}" type="sibTrans" cxnId="{E06DD310-CB33-4927-BC5A-7D7DA47B188A}">
      <dgm:prSet/>
      <dgm:spPr>
        <a:ln>
          <a:prstDash val="dash"/>
        </a:ln>
      </dgm:spPr>
      <dgm:t>
        <a:bodyPr/>
        <a:lstStyle/>
        <a:p>
          <a:endParaRPr lang="cs-CZ"/>
        </a:p>
      </dgm:t>
    </dgm:pt>
    <dgm:pt modelId="{56867DB7-67E5-41ED-89DE-BB77C326BC28}">
      <dgm:prSet phldrT="[Text]"/>
      <dgm:spPr/>
      <dgm:t>
        <a:bodyPr/>
        <a:lstStyle/>
        <a:p>
          <a:r>
            <a:rPr lang="cs-CZ" dirty="0" smtClean="0"/>
            <a:t>3-</a:t>
          </a:r>
          <a:r>
            <a:rPr lang="cs-CZ" dirty="0" err="1" smtClean="0"/>
            <a:t>fosfoglycerát</a:t>
          </a:r>
          <a:r>
            <a:rPr lang="cs-CZ" dirty="0" smtClean="0"/>
            <a:t> </a:t>
          </a:r>
        </a:p>
        <a:p>
          <a:r>
            <a:rPr lang="cs-CZ" dirty="0" smtClean="0"/>
            <a:t>2 molekuly</a:t>
          </a:r>
          <a:endParaRPr lang="cs-CZ" dirty="0"/>
        </a:p>
      </dgm:t>
    </dgm:pt>
    <dgm:pt modelId="{304AB1EC-79F9-4008-8A62-1F9B7331A991}" type="parTrans" cxnId="{577EC839-5BE9-4E4F-98C4-75E887AF0850}">
      <dgm:prSet/>
      <dgm:spPr/>
      <dgm:t>
        <a:bodyPr/>
        <a:lstStyle/>
        <a:p>
          <a:endParaRPr lang="cs-CZ"/>
        </a:p>
      </dgm:t>
    </dgm:pt>
    <dgm:pt modelId="{8CE07057-BB1E-4073-B0AB-A800FD0FEE44}" type="sibTrans" cxnId="{577EC839-5BE9-4E4F-98C4-75E887AF0850}">
      <dgm:prSet/>
      <dgm:spPr/>
      <dgm:t>
        <a:bodyPr/>
        <a:lstStyle/>
        <a:p>
          <a:endParaRPr lang="cs-CZ"/>
        </a:p>
      </dgm:t>
    </dgm:pt>
    <dgm:pt modelId="{0261BF02-1323-4CE1-BF8D-D3B4B0C50664}">
      <dgm:prSet phldrT="[Text]"/>
      <dgm:spPr/>
      <dgm:t>
        <a:bodyPr/>
        <a:lstStyle/>
        <a:p>
          <a:r>
            <a:rPr lang="cs-CZ" dirty="0" smtClean="0"/>
            <a:t>1,3-</a:t>
          </a:r>
          <a:r>
            <a:rPr lang="cs-CZ" dirty="0" err="1" smtClean="0"/>
            <a:t>bisfosfoglycerát</a:t>
          </a:r>
          <a:endParaRPr lang="cs-CZ" dirty="0"/>
        </a:p>
      </dgm:t>
    </dgm:pt>
    <dgm:pt modelId="{60314E15-A1A7-4C08-A858-E4016F277606}" type="parTrans" cxnId="{88CD3573-7C59-4C5B-A583-6B4B063FF22B}">
      <dgm:prSet/>
      <dgm:spPr/>
      <dgm:t>
        <a:bodyPr/>
        <a:lstStyle/>
        <a:p>
          <a:endParaRPr lang="cs-CZ"/>
        </a:p>
      </dgm:t>
    </dgm:pt>
    <dgm:pt modelId="{512868C0-C979-44FA-8A3E-37E256514E3C}" type="sibTrans" cxnId="{88CD3573-7C59-4C5B-A583-6B4B063FF22B}">
      <dgm:prSet/>
      <dgm:spPr/>
      <dgm:t>
        <a:bodyPr/>
        <a:lstStyle/>
        <a:p>
          <a:endParaRPr lang="cs-CZ"/>
        </a:p>
      </dgm:t>
    </dgm:pt>
    <dgm:pt modelId="{17A4DC94-2DE4-41B2-AD62-D9B76B874611}">
      <dgm:prSet phldrT="[Text]"/>
      <dgm:spPr/>
      <dgm:t>
        <a:bodyPr/>
        <a:lstStyle/>
        <a:p>
          <a:r>
            <a:rPr lang="cs-CZ" dirty="0" smtClean="0"/>
            <a:t>Glyceraldehyd-3-fosfát</a:t>
          </a:r>
          <a:endParaRPr lang="cs-CZ" dirty="0"/>
        </a:p>
      </dgm:t>
    </dgm:pt>
    <dgm:pt modelId="{229EBCB2-1799-4DC4-BFAB-2350D73514A2}" type="parTrans" cxnId="{9C6E33EE-C945-427A-8841-189D134B01D5}">
      <dgm:prSet/>
      <dgm:spPr/>
      <dgm:t>
        <a:bodyPr/>
        <a:lstStyle/>
        <a:p>
          <a:endParaRPr lang="cs-CZ"/>
        </a:p>
      </dgm:t>
    </dgm:pt>
    <dgm:pt modelId="{DD1E923F-5A08-4262-96EB-518DFBD5803D}" type="sibTrans" cxnId="{9C6E33EE-C945-427A-8841-189D134B01D5}">
      <dgm:prSet/>
      <dgm:spPr/>
      <dgm:t>
        <a:bodyPr/>
        <a:lstStyle/>
        <a:p>
          <a:endParaRPr lang="cs-CZ"/>
        </a:p>
      </dgm:t>
    </dgm:pt>
    <dgm:pt modelId="{B0D82256-D29B-4294-9828-64441719986F}">
      <dgm:prSet phldrT="[Text]"/>
      <dgm:spPr/>
      <dgm:t>
        <a:bodyPr/>
        <a:lstStyle/>
        <a:p>
          <a:r>
            <a:rPr lang="cs-CZ" dirty="0" err="1" smtClean="0"/>
            <a:t>Ribulóza</a:t>
          </a:r>
          <a:r>
            <a:rPr lang="cs-CZ" dirty="0" smtClean="0"/>
            <a:t> -5-fosfát</a:t>
          </a:r>
          <a:endParaRPr lang="cs-CZ" dirty="0"/>
        </a:p>
      </dgm:t>
    </dgm:pt>
    <dgm:pt modelId="{A6FAABA5-F554-4828-8237-30DD86438179}" type="parTrans" cxnId="{A8756580-668F-43F5-B10E-0D3E730F2937}">
      <dgm:prSet/>
      <dgm:spPr/>
      <dgm:t>
        <a:bodyPr/>
        <a:lstStyle/>
        <a:p>
          <a:endParaRPr lang="cs-CZ"/>
        </a:p>
      </dgm:t>
    </dgm:pt>
    <dgm:pt modelId="{54D8428C-4DDD-4E89-95A3-B5EB06CAE2B2}" type="sibTrans" cxnId="{A8756580-668F-43F5-B10E-0D3E730F2937}">
      <dgm:prSet/>
      <dgm:spPr/>
      <dgm:t>
        <a:bodyPr/>
        <a:lstStyle/>
        <a:p>
          <a:endParaRPr lang="cs-CZ"/>
        </a:p>
      </dgm:t>
    </dgm:pt>
    <dgm:pt modelId="{9D5F8EE1-D1B9-46C5-BF09-6F19120D6162}" type="pres">
      <dgm:prSet presAssocID="{DA4858A8-C938-44F4-AB1D-323B9B4E9A0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59265C2B-0695-458B-B301-96584BF3ACDA}" type="pres">
      <dgm:prSet presAssocID="{9D493CE8-96B6-4139-B5B3-5B488C14384C}" presName="node" presStyleLbl="node1" presStyleIdx="0" presStyleCnt="5" custScaleY="53776" custRadScaleRad="60878" custRadScaleInc="4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4EE74F3-D934-4712-AB3A-10377124B217}" type="pres">
      <dgm:prSet presAssocID="{91857C07-C594-4557-9E32-E4EE7F1F0E55}" presName="sibTrans" presStyleLbl="sibTrans2D1" presStyleIdx="0" presStyleCnt="5" custFlipVert="1" custFlipHor="1" custScaleX="13012" custScaleY="8770"/>
      <dgm:spPr/>
      <dgm:t>
        <a:bodyPr/>
        <a:lstStyle/>
        <a:p>
          <a:endParaRPr lang="cs-CZ"/>
        </a:p>
      </dgm:t>
    </dgm:pt>
    <dgm:pt modelId="{515C574C-FDAA-414E-A028-9B993C09035C}" type="pres">
      <dgm:prSet presAssocID="{91857C07-C594-4557-9E32-E4EE7F1F0E55}" presName="connectorText" presStyleLbl="sibTrans2D1" presStyleIdx="0" presStyleCnt="5"/>
      <dgm:spPr/>
      <dgm:t>
        <a:bodyPr/>
        <a:lstStyle/>
        <a:p>
          <a:endParaRPr lang="cs-CZ"/>
        </a:p>
      </dgm:t>
    </dgm:pt>
    <dgm:pt modelId="{9D3AE0EC-BF54-4494-8741-40248C9AB617}" type="pres">
      <dgm:prSet presAssocID="{56867DB7-67E5-41ED-89DE-BB77C326BC28}" presName="node" presStyleLbl="node1" presStyleIdx="1" presStyleCnt="5" custScaleX="108089" custScaleY="5874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3B73805-D8E5-44D4-B437-A9C51B7C4B1B}" type="pres">
      <dgm:prSet presAssocID="{8CE07057-BB1E-4073-B0AB-A800FD0FEE44}" presName="sibTrans" presStyleLbl="sibTrans2D1" presStyleIdx="1" presStyleCnt="5"/>
      <dgm:spPr/>
      <dgm:t>
        <a:bodyPr/>
        <a:lstStyle/>
        <a:p>
          <a:endParaRPr lang="cs-CZ"/>
        </a:p>
      </dgm:t>
    </dgm:pt>
    <dgm:pt modelId="{19311CE2-CC58-42BF-BA86-4342B1174A4F}" type="pres">
      <dgm:prSet presAssocID="{8CE07057-BB1E-4073-B0AB-A800FD0FEE44}" presName="connectorText" presStyleLbl="sibTrans2D1" presStyleIdx="1" presStyleCnt="5"/>
      <dgm:spPr/>
      <dgm:t>
        <a:bodyPr/>
        <a:lstStyle/>
        <a:p>
          <a:endParaRPr lang="cs-CZ"/>
        </a:p>
      </dgm:t>
    </dgm:pt>
    <dgm:pt modelId="{FB126DA6-C080-4A71-B265-47456B518168}" type="pres">
      <dgm:prSet presAssocID="{0261BF02-1323-4CE1-BF8D-D3B4B0C50664}" presName="node" presStyleLbl="node1" presStyleIdx="2" presStyleCnt="5" custScaleY="65754" custRadScaleRad="84867" custRadScaleInc="-2945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41EF002-DBC9-4D45-A087-067935A7F486}" type="pres">
      <dgm:prSet presAssocID="{512868C0-C979-44FA-8A3E-37E256514E3C}" presName="sibTrans" presStyleLbl="sibTrans2D1" presStyleIdx="2" presStyleCnt="5"/>
      <dgm:spPr/>
      <dgm:t>
        <a:bodyPr/>
        <a:lstStyle/>
        <a:p>
          <a:endParaRPr lang="cs-CZ"/>
        </a:p>
      </dgm:t>
    </dgm:pt>
    <dgm:pt modelId="{A6B36EF4-FB9C-4ECC-A474-343E7CCB8135}" type="pres">
      <dgm:prSet presAssocID="{512868C0-C979-44FA-8A3E-37E256514E3C}" presName="connectorText" presStyleLbl="sibTrans2D1" presStyleIdx="2" presStyleCnt="5"/>
      <dgm:spPr/>
      <dgm:t>
        <a:bodyPr/>
        <a:lstStyle/>
        <a:p>
          <a:endParaRPr lang="cs-CZ"/>
        </a:p>
      </dgm:t>
    </dgm:pt>
    <dgm:pt modelId="{8CE38860-D0F4-46BA-A825-497410DC884E}" type="pres">
      <dgm:prSet presAssocID="{17A4DC94-2DE4-41B2-AD62-D9B76B874611}" presName="node" presStyleLbl="node1" presStyleIdx="3" presStyleCnt="5" custScaleX="97285" custScaleY="55911" custRadScaleRad="67448" custRadScaleInc="46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BB5F576-776F-45DD-9249-38EED1D94098}" type="pres">
      <dgm:prSet presAssocID="{DD1E923F-5A08-4262-96EB-518DFBD5803D}" presName="sibTrans" presStyleLbl="sibTrans2D1" presStyleIdx="3" presStyleCnt="5"/>
      <dgm:spPr/>
      <dgm:t>
        <a:bodyPr/>
        <a:lstStyle/>
        <a:p>
          <a:endParaRPr lang="cs-CZ"/>
        </a:p>
      </dgm:t>
    </dgm:pt>
    <dgm:pt modelId="{90C8223A-E5E8-40BB-A778-F9CA1AF1A9FD}" type="pres">
      <dgm:prSet presAssocID="{DD1E923F-5A08-4262-96EB-518DFBD5803D}" presName="connectorText" presStyleLbl="sibTrans2D1" presStyleIdx="3" presStyleCnt="5"/>
      <dgm:spPr/>
      <dgm:t>
        <a:bodyPr/>
        <a:lstStyle/>
        <a:p>
          <a:endParaRPr lang="cs-CZ"/>
        </a:p>
      </dgm:t>
    </dgm:pt>
    <dgm:pt modelId="{0DAA4019-0EDC-41FA-9E14-9E2A4740D265}" type="pres">
      <dgm:prSet presAssocID="{B0D82256-D29B-4294-9828-64441719986F}" presName="node" presStyleLbl="node1" presStyleIdx="4" presStyleCnt="5" custScaleX="91321" custScaleY="5161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75D1C6-4B0B-4A7D-B76D-78392D94CF74}" type="pres">
      <dgm:prSet presAssocID="{54D8428C-4DDD-4E89-95A3-B5EB06CAE2B2}" presName="sibTrans" presStyleLbl="sibTrans2D1" presStyleIdx="4" presStyleCnt="5"/>
      <dgm:spPr/>
      <dgm:t>
        <a:bodyPr/>
        <a:lstStyle/>
        <a:p>
          <a:endParaRPr lang="cs-CZ"/>
        </a:p>
      </dgm:t>
    </dgm:pt>
    <dgm:pt modelId="{60E12F80-83E9-4DB3-8999-A50D24A0C35F}" type="pres">
      <dgm:prSet presAssocID="{54D8428C-4DDD-4E89-95A3-B5EB06CAE2B2}" presName="connectorText" presStyleLbl="sibTrans2D1" presStyleIdx="4" presStyleCnt="5"/>
      <dgm:spPr/>
      <dgm:t>
        <a:bodyPr/>
        <a:lstStyle/>
        <a:p>
          <a:endParaRPr lang="cs-CZ"/>
        </a:p>
      </dgm:t>
    </dgm:pt>
  </dgm:ptLst>
  <dgm:cxnLst>
    <dgm:cxn modelId="{DF59AE13-E771-4FCE-A57F-6B07F7B5E724}" type="presOf" srcId="{54D8428C-4DDD-4E89-95A3-B5EB06CAE2B2}" destId="{60E12F80-83E9-4DB3-8999-A50D24A0C35F}" srcOrd="1" destOrd="0" presId="urn:microsoft.com/office/officeart/2005/8/layout/cycle2"/>
    <dgm:cxn modelId="{F5E6988B-286F-4754-832D-9A20C3C15AED}" type="presOf" srcId="{DD1E923F-5A08-4262-96EB-518DFBD5803D}" destId="{90C8223A-E5E8-40BB-A778-F9CA1AF1A9FD}" srcOrd="1" destOrd="0" presId="urn:microsoft.com/office/officeart/2005/8/layout/cycle2"/>
    <dgm:cxn modelId="{3B058CC1-EA11-4299-85EA-76C91CB7B2F2}" type="presOf" srcId="{B0D82256-D29B-4294-9828-64441719986F}" destId="{0DAA4019-0EDC-41FA-9E14-9E2A4740D265}" srcOrd="0" destOrd="0" presId="urn:microsoft.com/office/officeart/2005/8/layout/cycle2"/>
    <dgm:cxn modelId="{E06DD310-CB33-4927-BC5A-7D7DA47B188A}" srcId="{DA4858A8-C938-44F4-AB1D-323B9B4E9A0F}" destId="{9D493CE8-96B6-4139-B5B3-5B488C14384C}" srcOrd="0" destOrd="0" parTransId="{ACC2F9A0-D593-445B-9AF9-66070977340D}" sibTransId="{91857C07-C594-4557-9E32-E4EE7F1F0E55}"/>
    <dgm:cxn modelId="{1A6A785C-B117-47A6-8D51-FCEDEA8207BB}" type="presOf" srcId="{512868C0-C979-44FA-8A3E-37E256514E3C}" destId="{041EF002-DBC9-4D45-A087-067935A7F486}" srcOrd="0" destOrd="0" presId="urn:microsoft.com/office/officeart/2005/8/layout/cycle2"/>
    <dgm:cxn modelId="{618ED838-A36C-41A0-B597-1F4C0BEFC53C}" type="presOf" srcId="{0261BF02-1323-4CE1-BF8D-D3B4B0C50664}" destId="{FB126DA6-C080-4A71-B265-47456B518168}" srcOrd="0" destOrd="0" presId="urn:microsoft.com/office/officeart/2005/8/layout/cycle2"/>
    <dgm:cxn modelId="{DA3ED9D2-845D-4E78-9FE5-E2F7052B6D27}" type="presOf" srcId="{54D8428C-4DDD-4E89-95A3-B5EB06CAE2B2}" destId="{AC75D1C6-4B0B-4A7D-B76D-78392D94CF74}" srcOrd="0" destOrd="0" presId="urn:microsoft.com/office/officeart/2005/8/layout/cycle2"/>
    <dgm:cxn modelId="{F22D4CBD-4216-4EDF-8562-25CDF81E1254}" type="presOf" srcId="{91857C07-C594-4557-9E32-E4EE7F1F0E55}" destId="{515C574C-FDAA-414E-A028-9B993C09035C}" srcOrd="1" destOrd="0" presId="urn:microsoft.com/office/officeart/2005/8/layout/cycle2"/>
    <dgm:cxn modelId="{9C6E33EE-C945-427A-8841-189D134B01D5}" srcId="{DA4858A8-C938-44F4-AB1D-323B9B4E9A0F}" destId="{17A4DC94-2DE4-41B2-AD62-D9B76B874611}" srcOrd="3" destOrd="0" parTransId="{229EBCB2-1799-4DC4-BFAB-2350D73514A2}" sibTransId="{DD1E923F-5A08-4262-96EB-518DFBD5803D}"/>
    <dgm:cxn modelId="{5FF133A8-FBF0-4BD4-A448-B654C8C92499}" type="presOf" srcId="{DA4858A8-C938-44F4-AB1D-323B9B4E9A0F}" destId="{9D5F8EE1-D1B9-46C5-BF09-6F19120D6162}" srcOrd="0" destOrd="0" presId="urn:microsoft.com/office/officeart/2005/8/layout/cycle2"/>
    <dgm:cxn modelId="{CD2265C7-CEA8-49AA-A89F-3C7163EE5DBC}" type="presOf" srcId="{17A4DC94-2DE4-41B2-AD62-D9B76B874611}" destId="{8CE38860-D0F4-46BA-A825-497410DC884E}" srcOrd="0" destOrd="0" presId="urn:microsoft.com/office/officeart/2005/8/layout/cycle2"/>
    <dgm:cxn modelId="{577EC839-5BE9-4E4F-98C4-75E887AF0850}" srcId="{DA4858A8-C938-44F4-AB1D-323B9B4E9A0F}" destId="{56867DB7-67E5-41ED-89DE-BB77C326BC28}" srcOrd="1" destOrd="0" parTransId="{304AB1EC-79F9-4008-8A62-1F9B7331A991}" sibTransId="{8CE07057-BB1E-4073-B0AB-A800FD0FEE44}"/>
    <dgm:cxn modelId="{6F6D0B1C-2FAF-4045-B8ED-463F72947A52}" type="presOf" srcId="{DD1E923F-5A08-4262-96EB-518DFBD5803D}" destId="{9BB5F576-776F-45DD-9249-38EED1D94098}" srcOrd="0" destOrd="0" presId="urn:microsoft.com/office/officeart/2005/8/layout/cycle2"/>
    <dgm:cxn modelId="{BA373D7B-833E-493D-9EE5-FC90865B35AD}" type="presOf" srcId="{91857C07-C594-4557-9E32-E4EE7F1F0E55}" destId="{E4EE74F3-D934-4712-AB3A-10377124B217}" srcOrd="0" destOrd="0" presId="urn:microsoft.com/office/officeart/2005/8/layout/cycle2"/>
    <dgm:cxn modelId="{3884E6ED-10D6-4859-995C-FC9EF8D948BC}" type="presOf" srcId="{56867DB7-67E5-41ED-89DE-BB77C326BC28}" destId="{9D3AE0EC-BF54-4494-8741-40248C9AB617}" srcOrd="0" destOrd="0" presId="urn:microsoft.com/office/officeart/2005/8/layout/cycle2"/>
    <dgm:cxn modelId="{A8756580-668F-43F5-B10E-0D3E730F2937}" srcId="{DA4858A8-C938-44F4-AB1D-323B9B4E9A0F}" destId="{B0D82256-D29B-4294-9828-64441719986F}" srcOrd="4" destOrd="0" parTransId="{A6FAABA5-F554-4828-8237-30DD86438179}" sibTransId="{54D8428C-4DDD-4E89-95A3-B5EB06CAE2B2}"/>
    <dgm:cxn modelId="{37545A8C-CA8A-4EEE-B516-C4B7F400B1D0}" type="presOf" srcId="{8CE07057-BB1E-4073-B0AB-A800FD0FEE44}" destId="{19311CE2-CC58-42BF-BA86-4342B1174A4F}" srcOrd="1" destOrd="0" presId="urn:microsoft.com/office/officeart/2005/8/layout/cycle2"/>
    <dgm:cxn modelId="{88CD3573-7C59-4C5B-A583-6B4B063FF22B}" srcId="{DA4858A8-C938-44F4-AB1D-323B9B4E9A0F}" destId="{0261BF02-1323-4CE1-BF8D-D3B4B0C50664}" srcOrd="2" destOrd="0" parTransId="{60314E15-A1A7-4C08-A858-E4016F277606}" sibTransId="{512868C0-C979-44FA-8A3E-37E256514E3C}"/>
    <dgm:cxn modelId="{591289C4-746A-4471-BF24-13C651018DB7}" type="presOf" srcId="{9D493CE8-96B6-4139-B5B3-5B488C14384C}" destId="{59265C2B-0695-458B-B301-96584BF3ACDA}" srcOrd="0" destOrd="0" presId="urn:microsoft.com/office/officeart/2005/8/layout/cycle2"/>
    <dgm:cxn modelId="{4A59EECB-FF4F-4CBF-995A-FCBF7650C606}" type="presOf" srcId="{8CE07057-BB1E-4073-B0AB-A800FD0FEE44}" destId="{23B73805-D8E5-44D4-B437-A9C51B7C4B1B}" srcOrd="0" destOrd="0" presId="urn:microsoft.com/office/officeart/2005/8/layout/cycle2"/>
    <dgm:cxn modelId="{9A4A71EE-1673-44D7-98A9-0D73E42D20AB}" type="presOf" srcId="{512868C0-C979-44FA-8A3E-37E256514E3C}" destId="{A6B36EF4-FB9C-4ECC-A474-343E7CCB8135}" srcOrd="1" destOrd="0" presId="urn:microsoft.com/office/officeart/2005/8/layout/cycle2"/>
    <dgm:cxn modelId="{F75C8644-9066-42FD-9994-A2230E1481BF}" type="presParOf" srcId="{9D5F8EE1-D1B9-46C5-BF09-6F19120D6162}" destId="{59265C2B-0695-458B-B301-96584BF3ACDA}" srcOrd="0" destOrd="0" presId="urn:microsoft.com/office/officeart/2005/8/layout/cycle2"/>
    <dgm:cxn modelId="{52DB6CD9-F719-444A-9F50-777968DD19DF}" type="presParOf" srcId="{9D5F8EE1-D1B9-46C5-BF09-6F19120D6162}" destId="{E4EE74F3-D934-4712-AB3A-10377124B217}" srcOrd="1" destOrd="0" presId="urn:microsoft.com/office/officeart/2005/8/layout/cycle2"/>
    <dgm:cxn modelId="{756FB653-1A4D-423D-BB43-571C9B90731B}" type="presParOf" srcId="{E4EE74F3-D934-4712-AB3A-10377124B217}" destId="{515C574C-FDAA-414E-A028-9B993C09035C}" srcOrd="0" destOrd="0" presId="urn:microsoft.com/office/officeart/2005/8/layout/cycle2"/>
    <dgm:cxn modelId="{B3E4BBB9-0FCB-444B-BF75-690E44705C37}" type="presParOf" srcId="{9D5F8EE1-D1B9-46C5-BF09-6F19120D6162}" destId="{9D3AE0EC-BF54-4494-8741-40248C9AB617}" srcOrd="2" destOrd="0" presId="urn:microsoft.com/office/officeart/2005/8/layout/cycle2"/>
    <dgm:cxn modelId="{7691E9D2-8D60-457E-906E-38003CCC1373}" type="presParOf" srcId="{9D5F8EE1-D1B9-46C5-BF09-6F19120D6162}" destId="{23B73805-D8E5-44D4-B437-A9C51B7C4B1B}" srcOrd="3" destOrd="0" presId="urn:microsoft.com/office/officeart/2005/8/layout/cycle2"/>
    <dgm:cxn modelId="{3133FE21-8A25-43E9-B281-52D64A1BD4F7}" type="presParOf" srcId="{23B73805-D8E5-44D4-B437-A9C51B7C4B1B}" destId="{19311CE2-CC58-42BF-BA86-4342B1174A4F}" srcOrd="0" destOrd="0" presId="urn:microsoft.com/office/officeart/2005/8/layout/cycle2"/>
    <dgm:cxn modelId="{CE7D40D7-3DDE-4CFC-8FD8-710830C0F99E}" type="presParOf" srcId="{9D5F8EE1-D1B9-46C5-BF09-6F19120D6162}" destId="{FB126DA6-C080-4A71-B265-47456B518168}" srcOrd="4" destOrd="0" presId="urn:microsoft.com/office/officeart/2005/8/layout/cycle2"/>
    <dgm:cxn modelId="{C423385E-57AE-438D-8E42-5A5092F52BAE}" type="presParOf" srcId="{9D5F8EE1-D1B9-46C5-BF09-6F19120D6162}" destId="{041EF002-DBC9-4D45-A087-067935A7F486}" srcOrd="5" destOrd="0" presId="urn:microsoft.com/office/officeart/2005/8/layout/cycle2"/>
    <dgm:cxn modelId="{AFEA9FCA-265D-42EF-BD7D-262357FC5C0F}" type="presParOf" srcId="{041EF002-DBC9-4D45-A087-067935A7F486}" destId="{A6B36EF4-FB9C-4ECC-A474-343E7CCB8135}" srcOrd="0" destOrd="0" presId="urn:microsoft.com/office/officeart/2005/8/layout/cycle2"/>
    <dgm:cxn modelId="{1C61A612-DC70-46B4-85A3-2AFF678718D6}" type="presParOf" srcId="{9D5F8EE1-D1B9-46C5-BF09-6F19120D6162}" destId="{8CE38860-D0F4-46BA-A825-497410DC884E}" srcOrd="6" destOrd="0" presId="urn:microsoft.com/office/officeart/2005/8/layout/cycle2"/>
    <dgm:cxn modelId="{EB787BA8-B587-40BF-BE14-5D49B8B14957}" type="presParOf" srcId="{9D5F8EE1-D1B9-46C5-BF09-6F19120D6162}" destId="{9BB5F576-776F-45DD-9249-38EED1D94098}" srcOrd="7" destOrd="0" presId="urn:microsoft.com/office/officeart/2005/8/layout/cycle2"/>
    <dgm:cxn modelId="{79B41213-1795-4BA3-9F05-42EF1C229205}" type="presParOf" srcId="{9BB5F576-776F-45DD-9249-38EED1D94098}" destId="{90C8223A-E5E8-40BB-A778-F9CA1AF1A9FD}" srcOrd="0" destOrd="0" presId="urn:microsoft.com/office/officeart/2005/8/layout/cycle2"/>
    <dgm:cxn modelId="{6EE6ED46-D9B8-483F-95DC-6ADB6652D3D4}" type="presParOf" srcId="{9D5F8EE1-D1B9-46C5-BF09-6F19120D6162}" destId="{0DAA4019-0EDC-41FA-9E14-9E2A4740D265}" srcOrd="8" destOrd="0" presId="urn:microsoft.com/office/officeart/2005/8/layout/cycle2"/>
    <dgm:cxn modelId="{388A65B2-85EB-4AC1-AF25-0D31B1D7490B}" type="presParOf" srcId="{9D5F8EE1-D1B9-46C5-BF09-6F19120D6162}" destId="{AC75D1C6-4B0B-4A7D-B76D-78392D94CF74}" srcOrd="9" destOrd="0" presId="urn:microsoft.com/office/officeart/2005/8/layout/cycle2"/>
    <dgm:cxn modelId="{5BBBD20B-8753-42AA-8F95-1E6B179B9C88}" type="presParOf" srcId="{AC75D1C6-4B0B-4A7D-B76D-78392D94CF74}" destId="{60E12F80-83E9-4DB3-8999-A50D24A0C35F}" srcOrd="0" destOrd="0" presId="urn:microsoft.com/office/officeart/2005/8/layout/cycle2"/>
  </dgm:cxnLst>
  <dgm:bg/>
  <dgm:whole>
    <a:ln w="44450">
      <a:solidFill>
        <a:schemeClr val="accent6">
          <a:lumMod val="75000"/>
        </a:schemeClr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0007-3DD6-4BF7-9637-77A296F79CDD}" type="datetimeFigureOut">
              <a:rPr lang="cs-CZ" smtClean="0"/>
              <a:pPr/>
              <a:t>30.12.2015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098C-F904-4244-B2CC-AE297E5945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0007-3DD6-4BF7-9637-77A296F79CDD}" type="datetimeFigureOut">
              <a:rPr lang="cs-CZ" smtClean="0"/>
              <a:pPr/>
              <a:t>30.12.2015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098C-F904-4244-B2CC-AE297E5945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0007-3DD6-4BF7-9637-77A296F79CDD}" type="datetimeFigureOut">
              <a:rPr lang="cs-CZ" smtClean="0"/>
              <a:pPr/>
              <a:t>30.12.2015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098C-F904-4244-B2CC-AE297E5945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0007-3DD6-4BF7-9637-77A296F79CDD}" type="datetimeFigureOut">
              <a:rPr lang="cs-CZ" smtClean="0"/>
              <a:pPr/>
              <a:t>30.12.2015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098C-F904-4244-B2CC-AE297E5945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0007-3DD6-4BF7-9637-77A296F79CDD}" type="datetimeFigureOut">
              <a:rPr lang="cs-CZ" smtClean="0"/>
              <a:pPr/>
              <a:t>30.12.2015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098C-F904-4244-B2CC-AE297E5945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0007-3DD6-4BF7-9637-77A296F79CDD}" type="datetimeFigureOut">
              <a:rPr lang="cs-CZ" smtClean="0"/>
              <a:pPr/>
              <a:t>30.12.2015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098C-F904-4244-B2CC-AE297E5945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0007-3DD6-4BF7-9637-77A296F79CDD}" type="datetimeFigureOut">
              <a:rPr lang="cs-CZ" smtClean="0"/>
              <a:pPr/>
              <a:t>30.12.2015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098C-F904-4244-B2CC-AE297E5945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0007-3DD6-4BF7-9637-77A296F79CDD}" type="datetimeFigureOut">
              <a:rPr lang="cs-CZ" smtClean="0"/>
              <a:pPr/>
              <a:t>30.12.2015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098C-F904-4244-B2CC-AE297E5945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0007-3DD6-4BF7-9637-77A296F79CDD}" type="datetimeFigureOut">
              <a:rPr lang="cs-CZ" smtClean="0"/>
              <a:pPr/>
              <a:t>30.12.2015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098C-F904-4244-B2CC-AE297E5945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0007-3DD6-4BF7-9637-77A296F79CDD}" type="datetimeFigureOut">
              <a:rPr lang="cs-CZ" smtClean="0"/>
              <a:pPr/>
              <a:t>30.12.2015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098C-F904-4244-B2CC-AE297E5945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0007-3DD6-4BF7-9637-77A296F79CDD}" type="datetimeFigureOut">
              <a:rPr lang="cs-CZ" smtClean="0"/>
              <a:pPr/>
              <a:t>30.12.2015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098C-F904-4244-B2CC-AE297E5945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0007-3DD6-4BF7-9637-77A296F79CDD}" type="datetimeFigureOut">
              <a:rPr lang="cs-CZ" smtClean="0"/>
              <a:pPr/>
              <a:t>30.12.2015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7098C-F904-4244-B2CC-AE297E5945C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Data" Target="../diagrams/data3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diagramColors" Target="../diagrams/colors3.xml"/><Relationship Id="rId11" Type="http://schemas.openxmlformats.org/officeDocument/2006/relationships/oleObject" Target="../embeddings/oleObject3.bin"/><Relationship Id="rId5" Type="http://schemas.openxmlformats.org/officeDocument/2006/relationships/diagramQuickStyle" Target="../diagrams/quickStyle3.xml"/><Relationship Id="rId10" Type="http://schemas.openxmlformats.org/officeDocument/2006/relationships/oleObject" Target="../embeddings/oleObject2.bin"/><Relationship Id="rId4" Type="http://schemas.openxmlformats.org/officeDocument/2006/relationships/diagramLayout" Target="../diagrams/layout3.xml"/><Relationship Id="rId9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hj_WKgnL6MI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eb.natur.cuni.cz/studiumchemie/materialy/Milada_Rostejnska/Fotosynteza_manual.pd" TargetMode="External"/><Relationship Id="rId2" Type="http://schemas.openxmlformats.org/officeDocument/2006/relationships/hyperlink" Target="http://biology.clc.uc.edu/courses/bio104/photosyn.htm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71604" y="2500306"/>
            <a:ext cx="5715040" cy="1028706"/>
          </a:xfrm>
          <a:ln w="571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cs-CZ" sz="3200" dirty="0" smtClean="0"/>
              <a:t>Metabolismus sacharidů II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00166" y="428604"/>
            <a:ext cx="4857784" cy="989034"/>
          </a:xfrm>
          <a:ln w="57150">
            <a:solidFill>
              <a:srgbClr val="00B0F0"/>
            </a:solidFill>
          </a:ln>
        </p:spPr>
        <p:txBody>
          <a:bodyPr/>
          <a:lstStyle/>
          <a:p>
            <a:r>
              <a:rPr lang="cs-CZ" dirty="0" smtClean="0"/>
              <a:t>Fotolýza vody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 w="57150">
            <a:solidFill>
              <a:srgbClr val="00B0F0"/>
            </a:solidFill>
          </a:ln>
        </p:spPr>
        <p:txBody>
          <a:bodyPr/>
          <a:lstStyle/>
          <a:p>
            <a:r>
              <a:rPr lang="cs-CZ" b="1" dirty="0" smtClean="0"/>
              <a:t>Rozklad molekuly vody na kyslík, elektrony a protony.</a:t>
            </a:r>
          </a:p>
          <a:p>
            <a:r>
              <a:rPr lang="cs-CZ" dirty="0" smtClean="0"/>
              <a:t>Elektrony přes přenašeč do PSII, kde doplní počet e</a:t>
            </a:r>
            <a:r>
              <a:rPr lang="cs-CZ" baseline="30000" dirty="0" smtClean="0"/>
              <a:t>- </a:t>
            </a:r>
            <a:r>
              <a:rPr lang="cs-CZ" dirty="0" smtClean="0"/>
              <a:t>. Protony resp. </a:t>
            </a:r>
            <a:r>
              <a:rPr lang="cs-CZ" b="1" dirty="0" smtClean="0">
                <a:solidFill>
                  <a:srgbClr val="FF0000"/>
                </a:solidFill>
              </a:rPr>
              <a:t>protonový gradient </a:t>
            </a:r>
            <a:r>
              <a:rPr lang="cs-CZ" dirty="0" smtClean="0"/>
              <a:t>slouží k tvorbě </a:t>
            </a:r>
            <a:r>
              <a:rPr lang="cs-CZ" b="1" dirty="0" smtClean="0"/>
              <a:t>ATP.</a:t>
            </a:r>
          </a:p>
          <a:p>
            <a:r>
              <a:rPr lang="cs-CZ" b="1" dirty="0" smtClean="0"/>
              <a:t>Kyslík</a:t>
            </a:r>
            <a:r>
              <a:rPr lang="cs-CZ" dirty="0" smtClean="0"/>
              <a:t> – do ovzduší.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a 3"/>
          <p:cNvSpPr/>
          <p:nvPr/>
        </p:nvSpPr>
        <p:spPr>
          <a:xfrm>
            <a:off x="500034" y="6000768"/>
            <a:ext cx="1000132" cy="571504"/>
          </a:xfrm>
          <a:prstGeom prst="ellipse">
            <a:avLst/>
          </a:prstGeom>
          <a:solidFill>
            <a:srgbClr val="00B050"/>
          </a:solidFill>
          <a:effectLst>
            <a:innerShdw blurRad="279400" dir="3660000">
              <a:prstClr val="black">
                <a:alpha val="72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P680</a:t>
            </a:r>
            <a:endParaRPr lang="cs-CZ" dirty="0"/>
          </a:p>
        </p:txBody>
      </p:sp>
      <p:sp>
        <p:nvSpPr>
          <p:cNvPr id="5" name="Elipsa 4"/>
          <p:cNvSpPr/>
          <p:nvPr/>
        </p:nvSpPr>
        <p:spPr>
          <a:xfrm>
            <a:off x="571472" y="2143116"/>
            <a:ext cx="785818" cy="500066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pa</a:t>
            </a:r>
            <a:endParaRPr lang="cs-CZ" dirty="0"/>
          </a:p>
        </p:txBody>
      </p:sp>
      <p:sp>
        <p:nvSpPr>
          <p:cNvPr id="16" name="Elipsa 15"/>
          <p:cNvSpPr/>
          <p:nvPr/>
        </p:nvSpPr>
        <p:spPr>
          <a:xfrm>
            <a:off x="1285852" y="3357562"/>
            <a:ext cx="914400" cy="57150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pQ</a:t>
            </a:r>
            <a:endParaRPr lang="cs-CZ" dirty="0"/>
          </a:p>
        </p:txBody>
      </p:sp>
      <p:sp>
        <p:nvSpPr>
          <p:cNvPr id="17" name="Šipka doprava 16"/>
          <p:cNvSpPr/>
          <p:nvPr/>
        </p:nvSpPr>
        <p:spPr>
          <a:xfrm rot="2861493">
            <a:off x="808910" y="2820879"/>
            <a:ext cx="1005692" cy="31386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e</a:t>
            </a:r>
            <a:r>
              <a:rPr lang="cs-CZ" baseline="30000" dirty="0" smtClean="0"/>
              <a:t>-</a:t>
            </a:r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857224" y="4071942"/>
            <a:ext cx="571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/>
              <a:t>4e</a:t>
            </a:r>
            <a:r>
              <a:rPr lang="cs-CZ" b="1" baseline="30000" dirty="0" smtClean="0"/>
              <a:t>-</a:t>
            </a:r>
            <a:endParaRPr lang="cs-CZ" b="1" dirty="0"/>
          </a:p>
        </p:txBody>
      </p:sp>
      <p:sp>
        <p:nvSpPr>
          <p:cNvPr id="23" name="Šipka doprava 22"/>
          <p:cNvSpPr/>
          <p:nvPr/>
        </p:nvSpPr>
        <p:spPr>
          <a:xfrm rot="1229272">
            <a:off x="2023391" y="3847850"/>
            <a:ext cx="810940" cy="278884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e</a:t>
            </a:r>
            <a:r>
              <a:rPr lang="cs-CZ" baseline="30000" dirty="0" smtClean="0"/>
              <a:t>-</a:t>
            </a:r>
            <a:endParaRPr lang="cs-CZ" dirty="0"/>
          </a:p>
        </p:txBody>
      </p:sp>
      <p:sp>
        <p:nvSpPr>
          <p:cNvPr id="24" name="Šipka doprava 23"/>
          <p:cNvSpPr/>
          <p:nvPr/>
        </p:nvSpPr>
        <p:spPr>
          <a:xfrm rot="1229272">
            <a:off x="3021263" y="4194120"/>
            <a:ext cx="744020" cy="253879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e</a:t>
            </a:r>
            <a:r>
              <a:rPr lang="cs-CZ" baseline="30000" dirty="0" smtClean="0"/>
              <a:t>-</a:t>
            </a:r>
            <a:endParaRPr lang="cs-CZ" dirty="0"/>
          </a:p>
        </p:txBody>
      </p:sp>
      <p:sp>
        <p:nvSpPr>
          <p:cNvPr id="25" name="Elipsa 24"/>
          <p:cNvSpPr/>
          <p:nvPr/>
        </p:nvSpPr>
        <p:spPr>
          <a:xfrm>
            <a:off x="3643306" y="4286256"/>
            <a:ext cx="642942" cy="57150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pC</a:t>
            </a:r>
            <a:endParaRPr lang="cs-CZ" dirty="0"/>
          </a:p>
        </p:txBody>
      </p:sp>
      <p:sp>
        <p:nvSpPr>
          <p:cNvPr id="26" name="Šipka doprava 25"/>
          <p:cNvSpPr/>
          <p:nvPr/>
        </p:nvSpPr>
        <p:spPr>
          <a:xfrm rot="1229272">
            <a:off x="4307147" y="4694185"/>
            <a:ext cx="744020" cy="253879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e</a:t>
            </a:r>
            <a:r>
              <a:rPr lang="cs-CZ" baseline="30000" dirty="0" smtClean="0"/>
              <a:t>-</a:t>
            </a:r>
            <a:endParaRPr lang="cs-CZ" dirty="0"/>
          </a:p>
        </p:txBody>
      </p:sp>
      <p:sp>
        <p:nvSpPr>
          <p:cNvPr id="27" name="Elipsa 26"/>
          <p:cNvSpPr/>
          <p:nvPr/>
        </p:nvSpPr>
        <p:spPr>
          <a:xfrm>
            <a:off x="5000628" y="4643446"/>
            <a:ext cx="914400" cy="571504"/>
          </a:xfrm>
          <a:prstGeom prst="ellipse">
            <a:avLst/>
          </a:prstGeom>
          <a:solidFill>
            <a:srgbClr val="00B050"/>
          </a:solidFill>
          <a:effectLst>
            <a:innerShdw blurRad="419100">
              <a:prstClr val="black">
                <a:alpha val="65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</a:t>
            </a:r>
            <a:r>
              <a:rPr lang="cs-CZ" baseline="-25000" dirty="0" smtClean="0"/>
              <a:t>700</a:t>
            </a:r>
            <a:endParaRPr lang="cs-CZ" dirty="0"/>
          </a:p>
        </p:txBody>
      </p:sp>
      <p:sp>
        <p:nvSpPr>
          <p:cNvPr id="32" name="Elipsa 31"/>
          <p:cNvSpPr/>
          <p:nvPr/>
        </p:nvSpPr>
        <p:spPr>
          <a:xfrm>
            <a:off x="500034" y="6000768"/>
            <a:ext cx="928694" cy="14287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Elipsa 32"/>
          <p:cNvSpPr/>
          <p:nvPr/>
        </p:nvSpPr>
        <p:spPr>
          <a:xfrm>
            <a:off x="5000628" y="4643446"/>
            <a:ext cx="928694" cy="14287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Volný tvar 34"/>
          <p:cNvSpPr/>
          <p:nvPr/>
        </p:nvSpPr>
        <p:spPr>
          <a:xfrm>
            <a:off x="2786050" y="4000504"/>
            <a:ext cx="357190" cy="500065"/>
          </a:xfrm>
          <a:custGeom>
            <a:avLst/>
            <a:gdLst>
              <a:gd name="connsiteX0" fmla="*/ 443918 w 1190923"/>
              <a:gd name="connsiteY0" fmla="*/ 26317 h 1284779"/>
              <a:gd name="connsiteX1" fmla="*/ 163699 w 1190923"/>
              <a:gd name="connsiteY1" fmla="*/ 144305 h 1284779"/>
              <a:gd name="connsiteX2" fmla="*/ 45712 w 1190923"/>
              <a:gd name="connsiteY2" fmla="*/ 291788 h 1284779"/>
              <a:gd name="connsiteX3" fmla="*/ 45712 w 1190923"/>
              <a:gd name="connsiteY3" fmla="*/ 498266 h 1284779"/>
              <a:gd name="connsiteX4" fmla="*/ 89957 w 1190923"/>
              <a:gd name="connsiteY4" fmla="*/ 660498 h 1284779"/>
              <a:gd name="connsiteX5" fmla="*/ 16215 w 1190923"/>
              <a:gd name="connsiteY5" fmla="*/ 881724 h 1284779"/>
              <a:gd name="connsiteX6" fmla="*/ 1467 w 1190923"/>
              <a:gd name="connsiteY6" fmla="*/ 1073453 h 1284779"/>
              <a:gd name="connsiteX7" fmla="*/ 532409 w 1190923"/>
              <a:gd name="connsiteY7" fmla="*/ 1235685 h 1284779"/>
              <a:gd name="connsiteX8" fmla="*/ 886370 w 1190923"/>
              <a:gd name="connsiteY8" fmla="*/ 1279930 h 1284779"/>
              <a:gd name="connsiteX9" fmla="*/ 1078099 w 1190923"/>
              <a:gd name="connsiteY9" fmla="*/ 1279930 h 1284779"/>
              <a:gd name="connsiteX10" fmla="*/ 1166589 w 1190923"/>
              <a:gd name="connsiteY10" fmla="*/ 1088201 h 1284779"/>
              <a:gd name="connsiteX11" fmla="*/ 1166589 w 1190923"/>
              <a:gd name="connsiteY11" fmla="*/ 896472 h 1284779"/>
              <a:gd name="connsiteX12" fmla="*/ 1166589 w 1190923"/>
              <a:gd name="connsiteY12" fmla="*/ 704743 h 1284779"/>
              <a:gd name="connsiteX13" fmla="*/ 974860 w 1190923"/>
              <a:gd name="connsiteY13" fmla="*/ 586756 h 1284779"/>
              <a:gd name="connsiteX14" fmla="*/ 827376 w 1190923"/>
              <a:gd name="connsiteY14" fmla="*/ 424524 h 1284779"/>
              <a:gd name="connsiteX15" fmla="*/ 842125 w 1190923"/>
              <a:gd name="connsiteY15" fmla="*/ 173801 h 1284779"/>
              <a:gd name="connsiteX16" fmla="*/ 709389 w 1190923"/>
              <a:gd name="connsiteY16" fmla="*/ 26317 h 1284779"/>
              <a:gd name="connsiteX17" fmla="*/ 694641 w 1190923"/>
              <a:gd name="connsiteY17" fmla="*/ 26317 h 1284779"/>
              <a:gd name="connsiteX18" fmla="*/ 443918 w 1190923"/>
              <a:gd name="connsiteY18" fmla="*/ 26317 h 1284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90923" h="1284779">
                <a:moveTo>
                  <a:pt x="443918" y="26317"/>
                </a:moveTo>
                <a:lnTo>
                  <a:pt x="163699" y="144305"/>
                </a:lnTo>
                <a:lnTo>
                  <a:pt x="45712" y="291788"/>
                </a:lnTo>
                <a:lnTo>
                  <a:pt x="45712" y="498266"/>
                </a:lnTo>
                <a:cubicBezTo>
                  <a:pt x="93066" y="640329"/>
                  <a:pt x="89957" y="584363"/>
                  <a:pt x="89957" y="660498"/>
                </a:cubicBezTo>
                <a:cubicBezTo>
                  <a:pt x="5222" y="829968"/>
                  <a:pt x="16215" y="753018"/>
                  <a:pt x="16215" y="881724"/>
                </a:cubicBezTo>
                <a:cubicBezTo>
                  <a:pt x="0" y="1043883"/>
                  <a:pt x="1467" y="979801"/>
                  <a:pt x="1467" y="1073453"/>
                </a:cubicBezTo>
                <a:cubicBezTo>
                  <a:pt x="492012" y="1242078"/>
                  <a:pt x="307064" y="1235685"/>
                  <a:pt x="532409" y="1235685"/>
                </a:cubicBezTo>
                <a:cubicBezTo>
                  <a:pt x="826975" y="1284779"/>
                  <a:pt x="708168" y="1279930"/>
                  <a:pt x="886370" y="1279930"/>
                </a:cubicBezTo>
                <a:lnTo>
                  <a:pt x="1078099" y="1279930"/>
                </a:lnTo>
                <a:cubicBezTo>
                  <a:pt x="1190923" y="1167106"/>
                  <a:pt x="1166589" y="1233155"/>
                  <a:pt x="1166589" y="1088201"/>
                </a:cubicBezTo>
                <a:lnTo>
                  <a:pt x="1166589" y="896472"/>
                </a:lnTo>
                <a:lnTo>
                  <a:pt x="1166589" y="704743"/>
                </a:lnTo>
                <a:cubicBezTo>
                  <a:pt x="995083" y="595603"/>
                  <a:pt x="1061688" y="630171"/>
                  <a:pt x="974860" y="586756"/>
                </a:cubicBezTo>
                <a:cubicBezTo>
                  <a:pt x="815859" y="459556"/>
                  <a:pt x="827376" y="531726"/>
                  <a:pt x="827376" y="424524"/>
                </a:cubicBezTo>
                <a:lnTo>
                  <a:pt x="842125" y="173801"/>
                </a:lnTo>
                <a:cubicBezTo>
                  <a:pt x="808634" y="84494"/>
                  <a:pt x="821684" y="26317"/>
                  <a:pt x="709389" y="26317"/>
                </a:cubicBezTo>
                <a:lnTo>
                  <a:pt x="694641" y="26317"/>
                </a:lnTo>
                <a:cubicBezTo>
                  <a:pt x="563051" y="0"/>
                  <a:pt x="645966" y="11569"/>
                  <a:pt x="443918" y="26317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Elipsa 35"/>
          <p:cNvSpPr/>
          <p:nvPr/>
        </p:nvSpPr>
        <p:spPr>
          <a:xfrm>
            <a:off x="4857752" y="785794"/>
            <a:ext cx="914400" cy="57150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45" name="Šipka doprava 44"/>
          <p:cNvSpPr/>
          <p:nvPr/>
        </p:nvSpPr>
        <p:spPr>
          <a:xfrm rot="1843084">
            <a:off x="5450154" y="1408037"/>
            <a:ext cx="744020" cy="253879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e</a:t>
            </a:r>
            <a:r>
              <a:rPr lang="cs-CZ" baseline="30000" dirty="0" smtClean="0"/>
              <a:t>-</a:t>
            </a:r>
            <a:endParaRPr lang="cs-CZ" dirty="0"/>
          </a:p>
        </p:txBody>
      </p:sp>
      <p:sp>
        <p:nvSpPr>
          <p:cNvPr id="47" name="Elipsa 46"/>
          <p:cNvSpPr/>
          <p:nvPr/>
        </p:nvSpPr>
        <p:spPr>
          <a:xfrm>
            <a:off x="6000760" y="1500174"/>
            <a:ext cx="642942" cy="42862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>
                <a:solidFill>
                  <a:schemeClr val="tx1"/>
                </a:solidFill>
              </a:rPr>
              <a:t>Fd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8" name="Šipka doprava 47"/>
          <p:cNvSpPr/>
          <p:nvPr/>
        </p:nvSpPr>
        <p:spPr>
          <a:xfrm rot="1229272">
            <a:off x="6521725" y="1765227"/>
            <a:ext cx="744020" cy="253879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e</a:t>
            </a:r>
            <a:r>
              <a:rPr lang="cs-CZ" baseline="30000" dirty="0" smtClean="0"/>
              <a:t>-</a:t>
            </a:r>
            <a:endParaRPr lang="cs-CZ" dirty="0"/>
          </a:p>
        </p:txBody>
      </p:sp>
      <p:sp>
        <p:nvSpPr>
          <p:cNvPr id="49" name="Volný tvar 48"/>
          <p:cNvSpPr/>
          <p:nvPr/>
        </p:nvSpPr>
        <p:spPr>
          <a:xfrm>
            <a:off x="7215207" y="1928802"/>
            <a:ext cx="500066" cy="428627"/>
          </a:xfrm>
          <a:custGeom>
            <a:avLst/>
            <a:gdLst>
              <a:gd name="connsiteX0" fmla="*/ 443918 w 1190923"/>
              <a:gd name="connsiteY0" fmla="*/ 26317 h 1284779"/>
              <a:gd name="connsiteX1" fmla="*/ 163699 w 1190923"/>
              <a:gd name="connsiteY1" fmla="*/ 144305 h 1284779"/>
              <a:gd name="connsiteX2" fmla="*/ 45712 w 1190923"/>
              <a:gd name="connsiteY2" fmla="*/ 291788 h 1284779"/>
              <a:gd name="connsiteX3" fmla="*/ 45712 w 1190923"/>
              <a:gd name="connsiteY3" fmla="*/ 498266 h 1284779"/>
              <a:gd name="connsiteX4" fmla="*/ 89957 w 1190923"/>
              <a:gd name="connsiteY4" fmla="*/ 660498 h 1284779"/>
              <a:gd name="connsiteX5" fmla="*/ 16215 w 1190923"/>
              <a:gd name="connsiteY5" fmla="*/ 881724 h 1284779"/>
              <a:gd name="connsiteX6" fmla="*/ 1467 w 1190923"/>
              <a:gd name="connsiteY6" fmla="*/ 1073453 h 1284779"/>
              <a:gd name="connsiteX7" fmla="*/ 532409 w 1190923"/>
              <a:gd name="connsiteY7" fmla="*/ 1235685 h 1284779"/>
              <a:gd name="connsiteX8" fmla="*/ 886370 w 1190923"/>
              <a:gd name="connsiteY8" fmla="*/ 1279930 h 1284779"/>
              <a:gd name="connsiteX9" fmla="*/ 1078099 w 1190923"/>
              <a:gd name="connsiteY9" fmla="*/ 1279930 h 1284779"/>
              <a:gd name="connsiteX10" fmla="*/ 1166589 w 1190923"/>
              <a:gd name="connsiteY10" fmla="*/ 1088201 h 1284779"/>
              <a:gd name="connsiteX11" fmla="*/ 1166589 w 1190923"/>
              <a:gd name="connsiteY11" fmla="*/ 896472 h 1284779"/>
              <a:gd name="connsiteX12" fmla="*/ 1166589 w 1190923"/>
              <a:gd name="connsiteY12" fmla="*/ 704743 h 1284779"/>
              <a:gd name="connsiteX13" fmla="*/ 974860 w 1190923"/>
              <a:gd name="connsiteY13" fmla="*/ 586756 h 1284779"/>
              <a:gd name="connsiteX14" fmla="*/ 827376 w 1190923"/>
              <a:gd name="connsiteY14" fmla="*/ 424524 h 1284779"/>
              <a:gd name="connsiteX15" fmla="*/ 842125 w 1190923"/>
              <a:gd name="connsiteY15" fmla="*/ 173801 h 1284779"/>
              <a:gd name="connsiteX16" fmla="*/ 709389 w 1190923"/>
              <a:gd name="connsiteY16" fmla="*/ 26317 h 1284779"/>
              <a:gd name="connsiteX17" fmla="*/ 694641 w 1190923"/>
              <a:gd name="connsiteY17" fmla="*/ 26317 h 1284779"/>
              <a:gd name="connsiteX18" fmla="*/ 443918 w 1190923"/>
              <a:gd name="connsiteY18" fmla="*/ 26317 h 1284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90923" h="1284779">
                <a:moveTo>
                  <a:pt x="443918" y="26317"/>
                </a:moveTo>
                <a:lnTo>
                  <a:pt x="163699" y="144305"/>
                </a:lnTo>
                <a:lnTo>
                  <a:pt x="45712" y="291788"/>
                </a:lnTo>
                <a:lnTo>
                  <a:pt x="45712" y="498266"/>
                </a:lnTo>
                <a:cubicBezTo>
                  <a:pt x="93066" y="640329"/>
                  <a:pt x="89957" y="584363"/>
                  <a:pt x="89957" y="660498"/>
                </a:cubicBezTo>
                <a:cubicBezTo>
                  <a:pt x="5222" y="829968"/>
                  <a:pt x="16215" y="753018"/>
                  <a:pt x="16215" y="881724"/>
                </a:cubicBezTo>
                <a:cubicBezTo>
                  <a:pt x="0" y="1043883"/>
                  <a:pt x="1467" y="979801"/>
                  <a:pt x="1467" y="1073453"/>
                </a:cubicBezTo>
                <a:cubicBezTo>
                  <a:pt x="492012" y="1242078"/>
                  <a:pt x="307064" y="1235685"/>
                  <a:pt x="532409" y="1235685"/>
                </a:cubicBezTo>
                <a:cubicBezTo>
                  <a:pt x="826975" y="1284779"/>
                  <a:pt x="708168" y="1279930"/>
                  <a:pt x="886370" y="1279930"/>
                </a:cubicBezTo>
                <a:lnTo>
                  <a:pt x="1078099" y="1279930"/>
                </a:lnTo>
                <a:cubicBezTo>
                  <a:pt x="1190923" y="1167106"/>
                  <a:pt x="1166589" y="1233155"/>
                  <a:pt x="1166589" y="1088201"/>
                </a:cubicBezTo>
                <a:lnTo>
                  <a:pt x="1166589" y="896472"/>
                </a:lnTo>
                <a:lnTo>
                  <a:pt x="1166589" y="704743"/>
                </a:lnTo>
                <a:cubicBezTo>
                  <a:pt x="995083" y="595603"/>
                  <a:pt x="1061688" y="630171"/>
                  <a:pt x="974860" y="586756"/>
                </a:cubicBezTo>
                <a:cubicBezTo>
                  <a:pt x="815859" y="459556"/>
                  <a:pt x="827376" y="531726"/>
                  <a:pt x="827376" y="424524"/>
                </a:cubicBezTo>
                <a:lnTo>
                  <a:pt x="842125" y="173801"/>
                </a:lnTo>
                <a:cubicBezTo>
                  <a:pt x="808634" y="84494"/>
                  <a:pt x="821684" y="26317"/>
                  <a:pt x="709389" y="26317"/>
                </a:cubicBezTo>
                <a:lnTo>
                  <a:pt x="694641" y="26317"/>
                </a:lnTo>
                <a:cubicBezTo>
                  <a:pt x="563051" y="0"/>
                  <a:pt x="645966" y="11569"/>
                  <a:pt x="443918" y="26317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TextovéPole 49"/>
          <p:cNvSpPr txBox="1"/>
          <p:nvPr/>
        </p:nvSpPr>
        <p:spPr>
          <a:xfrm>
            <a:off x="7429520" y="1428736"/>
            <a:ext cx="128588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50" dirty="0" smtClean="0"/>
              <a:t>NADP -reduktáza</a:t>
            </a:r>
            <a:endParaRPr lang="cs-CZ" sz="1050" dirty="0"/>
          </a:p>
        </p:txBody>
      </p:sp>
      <p:cxnSp>
        <p:nvCxnSpPr>
          <p:cNvPr id="62" name="Zakřivená spojovací čára 61"/>
          <p:cNvCxnSpPr/>
          <p:nvPr/>
        </p:nvCxnSpPr>
        <p:spPr>
          <a:xfrm rot="5400000" flipH="1" flipV="1">
            <a:off x="-679487" y="4321975"/>
            <a:ext cx="3215504" cy="794"/>
          </a:xfrm>
          <a:prstGeom prst="straightConnector1">
            <a:avLst/>
          </a:prstGeom>
          <a:ln w="53975" cmpd="sng"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 w="19050" h="88900" prst="relaxedInset"/>
            <a:bevelB w="1905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Zakřivená spojovací čára 61"/>
          <p:cNvCxnSpPr>
            <a:endCxn id="36" idx="4"/>
          </p:cNvCxnSpPr>
          <p:nvPr/>
        </p:nvCxnSpPr>
        <p:spPr>
          <a:xfrm rot="5400000" flipH="1" flipV="1">
            <a:off x="3621873" y="3021805"/>
            <a:ext cx="3357586" cy="28572"/>
          </a:xfrm>
          <a:prstGeom prst="straightConnector1">
            <a:avLst/>
          </a:prstGeom>
          <a:ln w="53975" cmpd="sng"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 w="19050" h="88900" prst="relaxedInset"/>
            <a:bevelB w="1905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Obdélník 68"/>
          <p:cNvSpPr/>
          <p:nvPr/>
        </p:nvSpPr>
        <p:spPr>
          <a:xfrm>
            <a:off x="5286380" y="3071810"/>
            <a:ext cx="4635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/>
              <a:t>4e</a:t>
            </a:r>
            <a:r>
              <a:rPr lang="cs-CZ" b="1" baseline="30000" dirty="0" smtClean="0"/>
              <a:t>-</a:t>
            </a:r>
            <a:endParaRPr lang="cs-CZ" b="1" dirty="0"/>
          </a:p>
        </p:txBody>
      </p:sp>
      <p:sp>
        <p:nvSpPr>
          <p:cNvPr id="73" name="Elipsa 72"/>
          <p:cNvSpPr/>
          <p:nvPr/>
        </p:nvSpPr>
        <p:spPr>
          <a:xfrm>
            <a:off x="7286580" y="2857496"/>
            <a:ext cx="1857420" cy="428628"/>
          </a:xfrm>
          <a:prstGeom prst="ellipse">
            <a:avLst/>
          </a:prstGeom>
          <a:solidFill>
            <a:srgbClr val="FF0066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2NADPH+H</a:t>
            </a:r>
            <a:r>
              <a:rPr lang="cs-CZ" baseline="30000" dirty="0" smtClean="0"/>
              <a:t>+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76" name="Šipka doprava 75"/>
          <p:cNvSpPr/>
          <p:nvPr/>
        </p:nvSpPr>
        <p:spPr>
          <a:xfrm rot="3135242">
            <a:off x="7671368" y="2459482"/>
            <a:ext cx="744020" cy="253879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e</a:t>
            </a:r>
            <a:r>
              <a:rPr lang="cs-CZ" baseline="30000" dirty="0" smtClean="0"/>
              <a:t>-</a:t>
            </a:r>
            <a:endParaRPr lang="cs-CZ" dirty="0"/>
          </a:p>
        </p:txBody>
      </p:sp>
      <p:sp>
        <p:nvSpPr>
          <p:cNvPr id="77" name="TextovéPole 76"/>
          <p:cNvSpPr txBox="1"/>
          <p:nvPr/>
        </p:nvSpPr>
        <p:spPr>
          <a:xfrm>
            <a:off x="4357686" y="1785926"/>
            <a:ext cx="960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4 fotony</a:t>
            </a:r>
            <a:endParaRPr lang="cs-CZ" dirty="0"/>
          </a:p>
        </p:txBody>
      </p:sp>
      <p:sp>
        <p:nvSpPr>
          <p:cNvPr id="78" name="TextovéPole 77"/>
          <p:cNvSpPr txBox="1"/>
          <p:nvPr/>
        </p:nvSpPr>
        <p:spPr>
          <a:xfrm>
            <a:off x="285720" y="3143248"/>
            <a:ext cx="960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4 fotony</a:t>
            </a:r>
            <a:endParaRPr lang="cs-CZ" dirty="0"/>
          </a:p>
        </p:txBody>
      </p:sp>
      <p:sp>
        <p:nvSpPr>
          <p:cNvPr id="95" name="TextovéPole 94"/>
          <p:cNvSpPr txBox="1"/>
          <p:nvPr/>
        </p:nvSpPr>
        <p:spPr>
          <a:xfrm>
            <a:off x="3286116" y="5715016"/>
            <a:ext cx="575799" cy="369332"/>
          </a:xfrm>
          <a:prstGeom prst="rect">
            <a:avLst/>
          </a:prstGeom>
          <a:solidFill>
            <a:srgbClr val="FF99CC"/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dirty="0" smtClean="0"/>
              <a:t>4 H</a:t>
            </a:r>
            <a:r>
              <a:rPr lang="cs-CZ" baseline="30000" dirty="0" smtClean="0"/>
              <a:t>+</a:t>
            </a:r>
            <a:endParaRPr lang="cs-CZ" dirty="0"/>
          </a:p>
        </p:txBody>
      </p:sp>
      <p:sp>
        <p:nvSpPr>
          <p:cNvPr id="96" name="Elipsa 95"/>
          <p:cNvSpPr/>
          <p:nvPr/>
        </p:nvSpPr>
        <p:spPr>
          <a:xfrm>
            <a:off x="5715008" y="2571744"/>
            <a:ext cx="1428760" cy="64294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2NADP</a:t>
            </a:r>
            <a:r>
              <a:rPr lang="cs-CZ" baseline="30000" dirty="0" smtClean="0"/>
              <a:t>+</a:t>
            </a:r>
            <a:endParaRPr lang="cs-CZ" dirty="0"/>
          </a:p>
        </p:txBody>
      </p:sp>
      <p:sp>
        <p:nvSpPr>
          <p:cNvPr id="101" name="TextovéPole 100"/>
          <p:cNvSpPr txBox="1"/>
          <p:nvPr/>
        </p:nvSpPr>
        <p:spPr>
          <a:xfrm>
            <a:off x="3357554" y="714356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ADP+P</a:t>
            </a:r>
            <a:endParaRPr lang="cs-CZ" dirty="0"/>
          </a:p>
        </p:txBody>
      </p:sp>
      <p:sp>
        <p:nvSpPr>
          <p:cNvPr id="103" name="TextovéPole 102"/>
          <p:cNvSpPr txBox="1"/>
          <p:nvPr/>
        </p:nvSpPr>
        <p:spPr>
          <a:xfrm>
            <a:off x="2285984" y="1357298"/>
            <a:ext cx="530530" cy="369332"/>
          </a:xfrm>
          <a:prstGeom prst="rect">
            <a:avLst/>
          </a:prstGeom>
          <a:solidFill>
            <a:srgbClr val="FF0066"/>
          </a:solidFill>
        </p:spPr>
        <p:txBody>
          <a:bodyPr wrap="none" rtlCol="0">
            <a:spAutoFit/>
          </a:bodyPr>
          <a:lstStyle/>
          <a:p>
            <a:r>
              <a:rPr lang="cs-CZ" dirty="0" smtClean="0"/>
              <a:t>ATP</a:t>
            </a:r>
            <a:endParaRPr lang="cs-CZ" dirty="0"/>
          </a:p>
        </p:txBody>
      </p:sp>
      <p:sp>
        <p:nvSpPr>
          <p:cNvPr id="104" name="TextovéPole 103"/>
          <p:cNvSpPr txBox="1"/>
          <p:nvPr/>
        </p:nvSpPr>
        <p:spPr>
          <a:xfrm>
            <a:off x="3000364" y="2857496"/>
            <a:ext cx="10715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8H</a:t>
            </a:r>
            <a:r>
              <a:rPr lang="cs-CZ" sz="1200" baseline="30000" dirty="0" smtClean="0"/>
              <a:t>+</a:t>
            </a:r>
            <a:r>
              <a:rPr lang="cs-CZ" sz="1200" dirty="0" smtClean="0"/>
              <a:t> stroma</a:t>
            </a:r>
            <a:endParaRPr lang="cs-CZ" sz="1200" dirty="0"/>
          </a:p>
        </p:txBody>
      </p:sp>
      <p:sp>
        <p:nvSpPr>
          <p:cNvPr id="106" name="TextovéPole 105"/>
          <p:cNvSpPr txBox="1"/>
          <p:nvPr/>
        </p:nvSpPr>
        <p:spPr>
          <a:xfrm>
            <a:off x="1714480" y="4286256"/>
            <a:ext cx="753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smtClean="0"/>
              <a:t>8H</a:t>
            </a:r>
            <a:r>
              <a:rPr lang="cs-CZ" sz="1200" baseline="30000" dirty="0" smtClean="0"/>
              <a:t>+</a:t>
            </a:r>
            <a:endParaRPr lang="cs-CZ" sz="1200" dirty="0" smtClean="0"/>
          </a:p>
          <a:p>
            <a:r>
              <a:rPr lang="cs-CZ" sz="1200" dirty="0" err="1" smtClean="0"/>
              <a:t>thylakoid</a:t>
            </a:r>
            <a:endParaRPr lang="cs-CZ" sz="1200" dirty="0"/>
          </a:p>
        </p:txBody>
      </p:sp>
      <p:cxnSp>
        <p:nvCxnSpPr>
          <p:cNvPr id="110" name="Přímá spojovací šipka 109"/>
          <p:cNvCxnSpPr/>
          <p:nvPr/>
        </p:nvCxnSpPr>
        <p:spPr>
          <a:xfrm rot="10800000" flipV="1">
            <a:off x="1500166" y="928670"/>
            <a:ext cx="3286148" cy="1285884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Zakřivená spojovací čára 115"/>
          <p:cNvCxnSpPr/>
          <p:nvPr/>
        </p:nvCxnSpPr>
        <p:spPr>
          <a:xfrm rot="16200000" flipH="1">
            <a:off x="3561257" y="3153859"/>
            <a:ext cx="2584025" cy="562539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Zakřivená spojovací čára 120"/>
          <p:cNvCxnSpPr/>
          <p:nvPr/>
        </p:nvCxnSpPr>
        <p:spPr>
          <a:xfrm rot="16200000" flipH="1">
            <a:off x="-653585" y="4439743"/>
            <a:ext cx="2584025" cy="562539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tailEnd type="arrow"/>
          </a:ln>
          <a:effectLst>
            <a:outerShdw blurRad="63500" dir="24000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ovéPole 128"/>
          <p:cNvSpPr txBox="1"/>
          <p:nvPr/>
        </p:nvSpPr>
        <p:spPr>
          <a:xfrm>
            <a:off x="1428728" y="4857760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ADP+P</a:t>
            </a:r>
            <a:endParaRPr lang="cs-CZ" dirty="0"/>
          </a:p>
        </p:txBody>
      </p:sp>
      <p:sp>
        <p:nvSpPr>
          <p:cNvPr id="130" name="TextovéPole 129"/>
          <p:cNvSpPr txBox="1"/>
          <p:nvPr/>
        </p:nvSpPr>
        <p:spPr>
          <a:xfrm>
            <a:off x="3286116" y="5072074"/>
            <a:ext cx="543354" cy="369332"/>
          </a:xfrm>
          <a:prstGeom prst="rect">
            <a:avLst/>
          </a:prstGeom>
          <a:solidFill>
            <a:srgbClr val="FF0066"/>
          </a:solidFill>
          <a:ln w="571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b="1" dirty="0" smtClean="0"/>
              <a:t>ATP</a:t>
            </a:r>
            <a:endParaRPr lang="cs-CZ" b="1" dirty="0"/>
          </a:p>
        </p:txBody>
      </p:sp>
      <p:sp>
        <p:nvSpPr>
          <p:cNvPr id="131" name="Zahnutá šipka doleva 130"/>
          <p:cNvSpPr/>
          <p:nvPr/>
        </p:nvSpPr>
        <p:spPr>
          <a:xfrm rot="16830223">
            <a:off x="2596219" y="4482188"/>
            <a:ext cx="327636" cy="104882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37" name="Volný tvar 136"/>
          <p:cNvSpPr/>
          <p:nvPr/>
        </p:nvSpPr>
        <p:spPr>
          <a:xfrm>
            <a:off x="3929058" y="2428868"/>
            <a:ext cx="3429024" cy="3474632"/>
          </a:xfrm>
          <a:custGeom>
            <a:avLst/>
            <a:gdLst>
              <a:gd name="connsiteX0" fmla="*/ 0 w 4898923"/>
              <a:gd name="connsiteY0" fmla="*/ 2831690 h 2831690"/>
              <a:gd name="connsiteX1" fmla="*/ 3259394 w 4898923"/>
              <a:gd name="connsiteY1" fmla="*/ 2286000 h 2831690"/>
              <a:gd name="connsiteX2" fmla="*/ 4689987 w 4898923"/>
              <a:gd name="connsiteY2" fmla="*/ 309716 h 2831690"/>
              <a:gd name="connsiteX3" fmla="*/ 4513007 w 4898923"/>
              <a:gd name="connsiteY3" fmla="*/ 427703 h 2831690"/>
              <a:gd name="connsiteX4" fmla="*/ 4704736 w 4898923"/>
              <a:gd name="connsiteY4" fmla="*/ 235974 h 2831690"/>
              <a:gd name="connsiteX5" fmla="*/ 4748981 w 4898923"/>
              <a:gd name="connsiteY5" fmla="*/ 516193 h 2831690"/>
              <a:gd name="connsiteX6" fmla="*/ 4748981 w 4898923"/>
              <a:gd name="connsiteY6" fmla="*/ 516193 h 2831690"/>
              <a:gd name="connsiteX7" fmla="*/ 4748981 w 4898923"/>
              <a:gd name="connsiteY7" fmla="*/ 516193 h 2831690"/>
              <a:gd name="connsiteX8" fmla="*/ 4748981 w 4898923"/>
              <a:gd name="connsiteY8" fmla="*/ 501445 h 2831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98923" h="2831690">
                <a:moveTo>
                  <a:pt x="0" y="2831690"/>
                </a:moveTo>
                <a:cubicBezTo>
                  <a:pt x="1238865" y="2769009"/>
                  <a:pt x="2477730" y="2706329"/>
                  <a:pt x="3259394" y="2286000"/>
                </a:cubicBezTo>
                <a:cubicBezTo>
                  <a:pt x="4041058" y="1865671"/>
                  <a:pt x="4481051" y="619432"/>
                  <a:pt x="4689987" y="309716"/>
                </a:cubicBezTo>
                <a:cubicBezTo>
                  <a:pt x="4898923" y="0"/>
                  <a:pt x="4510549" y="439993"/>
                  <a:pt x="4513007" y="427703"/>
                </a:cubicBezTo>
                <a:cubicBezTo>
                  <a:pt x="4515465" y="415413"/>
                  <a:pt x="4665407" y="221226"/>
                  <a:pt x="4704736" y="235974"/>
                </a:cubicBezTo>
                <a:cubicBezTo>
                  <a:pt x="4744065" y="250722"/>
                  <a:pt x="4748981" y="516193"/>
                  <a:pt x="4748981" y="516193"/>
                </a:cubicBezTo>
                <a:lnTo>
                  <a:pt x="4748981" y="516193"/>
                </a:lnTo>
                <a:lnTo>
                  <a:pt x="4748981" y="516193"/>
                </a:lnTo>
                <a:lnTo>
                  <a:pt x="4748981" y="501445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0" name="Volný tvar 139"/>
          <p:cNvSpPr/>
          <p:nvPr/>
        </p:nvSpPr>
        <p:spPr>
          <a:xfrm rot="21024561">
            <a:off x="3844707" y="5006119"/>
            <a:ext cx="3580191" cy="1002890"/>
          </a:xfrm>
          <a:custGeom>
            <a:avLst/>
            <a:gdLst>
              <a:gd name="connsiteX0" fmla="*/ 0 w 4807975"/>
              <a:gd name="connsiteY0" fmla="*/ 0 h 1002890"/>
              <a:gd name="connsiteX1" fmla="*/ 4144297 w 4807975"/>
              <a:gd name="connsiteY1" fmla="*/ 840658 h 1002890"/>
              <a:gd name="connsiteX2" fmla="*/ 3982065 w 4807975"/>
              <a:gd name="connsiteY2" fmla="*/ 693174 h 1002890"/>
              <a:gd name="connsiteX3" fmla="*/ 4365523 w 4807975"/>
              <a:gd name="connsiteY3" fmla="*/ 855407 h 1002890"/>
              <a:gd name="connsiteX4" fmla="*/ 3937819 w 4807975"/>
              <a:gd name="connsiteY4" fmla="*/ 1002890 h 1002890"/>
              <a:gd name="connsiteX5" fmla="*/ 3937819 w 4807975"/>
              <a:gd name="connsiteY5" fmla="*/ 1002890 h 1002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07975" h="1002890">
                <a:moveTo>
                  <a:pt x="0" y="0"/>
                </a:moveTo>
                <a:lnTo>
                  <a:pt x="4144297" y="840658"/>
                </a:lnTo>
                <a:cubicBezTo>
                  <a:pt x="4807975" y="956187"/>
                  <a:pt x="3945194" y="690716"/>
                  <a:pt x="3982065" y="693174"/>
                </a:cubicBezTo>
                <a:cubicBezTo>
                  <a:pt x="4018936" y="695632"/>
                  <a:pt x="4372897" y="803788"/>
                  <a:pt x="4365523" y="855407"/>
                </a:cubicBezTo>
                <a:cubicBezTo>
                  <a:pt x="4358149" y="907026"/>
                  <a:pt x="3937819" y="1002890"/>
                  <a:pt x="3937819" y="1002890"/>
                </a:cubicBezTo>
                <a:lnTo>
                  <a:pt x="3937819" y="1002890"/>
                </a:lnTo>
              </a:path>
            </a:pathLst>
          </a:custGeom>
          <a:ln w="412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1" name="Volný tvar 140"/>
          <p:cNvSpPr/>
          <p:nvPr/>
        </p:nvSpPr>
        <p:spPr>
          <a:xfrm>
            <a:off x="8295968" y="3303639"/>
            <a:ext cx="287593" cy="2254045"/>
          </a:xfrm>
          <a:custGeom>
            <a:avLst/>
            <a:gdLst>
              <a:gd name="connsiteX0" fmla="*/ 272845 w 287593"/>
              <a:gd name="connsiteY0" fmla="*/ 0 h 2254045"/>
              <a:gd name="connsiteX1" fmla="*/ 110613 w 287593"/>
              <a:gd name="connsiteY1" fmla="*/ 1961535 h 2254045"/>
              <a:gd name="connsiteX2" fmla="*/ 7374 w 287593"/>
              <a:gd name="connsiteY2" fmla="*/ 1755058 h 2254045"/>
              <a:gd name="connsiteX3" fmla="*/ 66367 w 287593"/>
              <a:gd name="connsiteY3" fmla="*/ 1991032 h 2254045"/>
              <a:gd name="connsiteX4" fmla="*/ 287593 w 287593"/>
              <a:gd name="connsiteY4" fmla="*/ 1799303 h 2254045"/>
              <a:gd name="connsiteX5" fmla="*/ 287593 w 287593"/>
              <a:gd name="connsiteY5" fmla="*/ 1799303 h 2254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7593" h="2254045">
                <a:moveTo>
                  <a:pt x="272845" y="0"/>
                </a:moveTo>
                <a:cubicBezTo>
                  <a:pt x="213851" y="834512"/>
                  <a:pt x="154858" y="1669025"/>
                  <a:pt x="110613" y="1961535"/>
                </a:cubicBezTo>
                <a:cubicBezTo>
                  <a:pt x="66368" y="2254045"/>
                  <a:pt x="14748" y="1750142"/>
                  <a:pt x="7374" y="1755058"/>
                </a:cubicBezTo>
                <a:cubicBezTo>
                  <a:pt x="0" y="1759974"/>
                  <a:pt x="19664" y="1983658"/>
                  <a:pt x="66367" y="1991032"/>
                </a:cubicBezTo>
                <a:cubicBezTo>
                  <a:pt x="113070" y="1998406"/>
                  <a:pt x="287593" y="1799303"/>
                  <a:pt x="287593" y="1799303"/>
                </a:cubicBezTo>
                <a:lnTo>
                  <a:pt x="287593" y="1799303"/>
                </a:lnTo>
              </a:path>
            </a:pathLst>
          </a:custGeom>
          <a:ln w="317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2" name="TextovéPole 141"/>
          <p:cNvSpPr txBox="1"/>
          <p:nvPr/>
        </p:nvSpPr>
        <p:spPr>
          <a:xfrm>
            <a:off x="7253546" y="5786454"/>
            <a:ext cx="1890454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dirty="0" smtClean="0"/>
              <a:t>Sekundární fáze – </a:t>
            </a:r>
          </a:p>
          <a:p>
            <a:r>
              <a:rPr lang="cs-CZ" dirty="0" err="1" smtClean="0"/>
              <a:t>Calvinův</a:t>
            </a:r>
            <a:r>
              <a:rPr lang="cs-CZ" dirty="0" smtClean="0"/>
              <a:t> cyklus</a:t>
            </a:r>
            <a:endParaRPr lang="cs-CZ" dirty="0"/>
          </a:p>
        </p:txBody>
      </p:sp>
      <p:cxnSp>
        <p:nvCxnSpPr>
          <p:cNvPr id="145" name="Přímá spojovací čára 144"/>
          <p:cNvCxnSpPr/>
          <p:nvPr/>
        </p:nvCxnSpPr>
        <p:spPr>
          <a:xfrm rot="5400000">
            <a:off x="-2892477" y="3392487"/>
            <a:ext cx="621510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Přímá spojovací čára 146"/>
          <p:cNvCxnSpPr/>
          <p:nvPr/>
        </p:nvCxnSpPr>
        <p:spPr>
          <a:xfrm>
            <a:off x="0" y="3500438"/>
            <a:ext cx="3571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Přímá spojovací čára 148"/>
          <p:cNvCxnSpPr/>
          <p:nvPr/>
        </p:nvCxnSpPr>
        <p:spPr>
          <a:xfrm>
            <a:off x="142844" y="50004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Přímá spojovací čára 150"/>
          <p:cNvCxnSpPr/>
          <p:nvPr/>
        </p:nvCxnSpPr>
        <p:spPr>
          <a:xfrm>
            <a:off x="0" y="6429396"/>
            <a:ext cx="42859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ovéPole 151"/>
          <p:cNvSpPr txBox="1"/>
          <p:nvPr/>
        </p:nvSpPr>
        <p:spPr>
          <a:xfrm>
            <a:off x="214282" y="500042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-0,8</a:t>
            </a:r>
            <a:endParaRPr lang="cs-CZ" dirty="0"/>
          </a:p>
        </p:txBody>
      </p:sp>
      <p:sp>
        <p:nvSpPr>
          <p:cNvPr id="153" name="TextovéPole 152"/>
          <p:cNvSpPr txBox="1"/>
          <p:nvPr/>
        </p:nvSpPr>
        <p:spPr>
          <a:xfrm>
            <a:off x="0" y="33575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0</a:t>
            </a:r>
            <a:endParaRPr lang="cs-CZ" dirty="0"/>
          </a:p>
        </p:txBody>
      </p:sp>
      <p:sp>
        <p:nvSpPr>
          <p:cNvPr id="155" name="TextovéPole 154"/>
          <p:cNvSpPr txBox="1"/>
          <p:nvPr/>
        </p:nvSpPr>
        <p:spPr>
          <a:xfrm>
            <a:off x="214282" y="64886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0,8</a:t>
            </a:r>
            <a:endParaRPr lang="cs-CZ" dirty="0"/>
          </a:p>
        </p:txBody>
      </p:sp>
      <p:sp>
        <p:nvSpPr>
          <p:cNvPr id="156" name="TextovéPole 155"/>
          <p:cNvSpPr txBox="1"/>
          <p:nvPr/>
        </p:nvSpPr>
        <p:spPr>
          <a:xfrm>
            <a:off x="357158" y="0"/>
            <a:ext cx="2127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Redox</a:t>
            </a:r>
            <a:r>
              <a:rPr lang="cs-CZ" dirty="0" smtClean="0"/>
              <a:t>. potenciál(</a:t>
            </a:r>
            <a:r>
              <a:rPr lang="cs-CZ" dirty="0" err="1" smtClean="0"/>
              <a:t>eV</a:t>
            </a:r>
            <a:r>
              <a:rPr lang="cs-CZ" dirty="0" smtClean="0"/>
              <a:t>)</a:t>
            </a:r>
            <a:endParaRPr lang="cs-CZ" dirty="0"/>
          </a:p>
        </p:txBody>
      </p:sp>
      <p:cxnSp>
        <p:nvCxnSpPr>
          <p:cNvPr id="65" name="Přímá spojovací šipka 64"/>
          <p:cNvCxnSpPr/>
          <p:nvPr/>
        </p:nvCxnSpPr>
        <p:spPr>
          <a:xfrm rot="5400000">
            <a:off x="1964513" y="3393281"/>
            <a:ext cx="1214446" cy="857256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Přímá spojovací šipka 71"/>
          <p:cNvCxnSpPr/>
          <p:nvPr/>
        </p:nvCxnSpPr>
        <p:spPr>
          <a:xfrm flipV="1">
            <a:off x="6715140" y="2285992"/>
            <a:ext cx="42862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ovéPole 74"/>
          <p:cNvSpPr txBox="1"/>
          <p:nvPr/>
        </p:nvSpPr>
        <p:spPr>
          <a:xfrm>
            <a:off x="3143240" y="6286520"/>
            <a:ext cx="612668" cy="369332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dirty="0" smtClean="0"/>
              <a:t> H</a:t>
            </a:r>
            <a:r>
              <a:rPr lang="cs-CZ" baseline="-25000" dirty="0" smtClean="0"/>
              <a:t>2</a:t>
            </a:r>
            <a:r>
              <a:rPr lang="cs-CZ" dirty="0" smtClean="0"/>
              <a:t>O</a:t>
            </a:r>
            <a:endParaRPr lang="cs-CZ" dirty="0"/>
          </a:p>
        </p:txBody>
      </p:sp>
      <p:sp>
        <p:nvSpPr>
          <p:cNvPr id="80" name="TextovéPole 79"/>
          <p:cNvSpPr txBox="1"/>
          <p:nvPr/>
        </p:nvSpPr>
        <p:spPr>
          <a:xfrm>
            <a:off x="4429124" y="6286520"/>
            <a:ext cx="415498" cy="369332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dirty="0" smtClean="0"/>
              <a:t>O</a:t>
            </a:r>
            <a:r>
              <a:rPr lang="cs-CZ" baseline="-25000" dirty="0" smtClean="0"/>
              <a:t>2</a:t>
            </a:r>
            <a:endParaRPr lang="cs-CZ" dirty="0"/>
          </a:p>
        </p:txBody>
      </p:sp>
      <p:sp>
        <p:nvSpPr>
          <p:cNvPr id="81" name="TextovéPole 80"/>
          <p:cNvSpPr txBox="1"/>
          <p:nvPr/>
        </p:nvSpPr>
        <p:spPr>
          <a:xfrm>
            <a:off x="1857356" y="6072206"/>
            <a:ext cx="569387" cy="369332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dirty="0" smtClean="0"/>
              <a:t> 4 e</a:t>
            </a:r>
            <a:r>
              <a:rPr lang="cs-CZ" baseline="30000" dirty="0" smtClean="0"/>
              <a:t>-</a:t>
            </a:r>
            <a:endParaRPr lang="cs-CZ" dirty="0"/>
          </a:p>
        </p:txBody>
      </p:sp>
      <p:cxnSp>
        <p:nvCxnSpPr>
          <p:cNvPr id="83" name="Přímá spojovací šipka 82"/>
          <p:cNvCxnSpPr/>
          <p:nvPr/>
        </p:nvCxnSpPr>
        <p:spPr>
          <a:xfrm rot="10800000">
            <a:off x="2500298" y="6500834"/>
            <a:ext cx="357190" cy="1428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Přímá spojovací šipka 83"/>
          <p:cNvCxnSpPr/>
          <p:nvPr/>
        </p:nvCxnSpPr>
        <p:spPr>
          <a:xfrm>
            <a:off x="3795706" y="6581796"/>
            <a:ext cx="64294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Přímá spojovací šipka 85"/>
          <p:cNvCxnSpPr/>
          <p:nvPr/>
        </p:nvCxnSpPr>
        <p:spPr>
          <a:xfrm rot="5400000" flipH="1" flipV="1">
            <a:off x="3214678" y="6143644"/>
            <a:ext cx="214314" cy="71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Zahnutá šipka doleva 88"/>
          <p:cNvSpPr/>
          <p:nvPr/>
        </p:nvSpPr>
        <p:spPr>
          <a:xfrm rot="3736911">
            <a:off x="3164122" y="943121"/>
            <a:ext cx="302892" cy="71438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noFill/>
          <a:ln w="57150">
            <a:solidFill>
              <a:srgbClr val="00B0F0"/>
            </a:solidFill>
          </a:ln>
        </p:spPr>
        <p:txBody>
          <a:bodyPr/>
          <a:lstStyle/>
          <a:p>
            <a:r>
              <a:rPr lang="cs-CZ" dirty="0" smtClean="0"/>
              <a:t>Sekundární fáze – </a:t>
            </a:r>
            <a:r>
              <a:rPr lang="cs-CZ" dirty="0" err="1" smtClean="0"/>
              <a:t>Calvinův</a:t>
            </a:r>
            <a:r>
              <a:rPr lang="cs-CZ" dirty="0" smtClean="0"/>
              <a:t> cyklus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cs-CZ" sz="2000" dirty="0" smtClean="0"/>
              <a:t>Probíhá ve </a:t>
            </a:r>
            <a:r>
              <a:rPr lang="cs-CZ" sz="2000" b="1" dirty="0" err="1" smtClean="0"/>
              <a:t>stromatu</a:t>
            </a:r>
            <a:r>
              <a:rPr lang="cs-CZ" sz="2000" b="1" dirty="0" smtClean="0"/>
              <a:t> </a:t>
            </a:r>
            <a:r>
              <a:rPr lang="cs-CZ" sz="2000" dirty="0" smtClean="0"/>
              <a:t>chloroplastu</a:t>
            </a:r>
          </a:p>
          <a:p>
            <a:r>
              <a:rPr lang="cs-CZ" sz="2000" dirty="0" smtClean="0"/>
              <a:t>Je zde zužitkován NADPH a ATP z primární části. </a:t>
            </a:r>
          </a:p>
          <a:p>
            <a:r>
              <a:rPr lang="cs-CZ" sz="2000" dirty="0" smtClean="0"/>
              <a:t>NADPH –redukční činidlo oxidu uhličitého</a:t>
            </a:r>
          </a:p>
          <a:p>
            <a:r>
              <a:rPr lang="cs-CZ" sz="2000" dirty="0" smtClean="0"/>
              <a:t>ATP – </a:t>
            </a:r>
            <a:r>
              <a:rPr lang="cs-CZ" sz="2000" dirty="0" err="1" smtClean="0"/>
              <a:t>makroergická</a:t>
            </a:r>
            <a:r>
              <a:rPr lang="cs-CZ" sz="2000" dirty="0" smtClean="0"/>
              <a:t> sloučenina</a:t>
            </a:r>
          </a:p>
          <a:p>
            <a:r>
              <a:rPr lang="cs-CZ" sz="2000" b="1" dirty="0" smtClean="0"/>
              <a:t>Oxid uhličitý </a:t>
            </a:r>
            <a:r>
              <a:rPr lang="cs-CZ" sz="2000" dirty="0" smtClean="0"/>
              <a:t>je zabudován do struktury  </a:t>
            </a:r>
            <a:r>
              <a:rPr lang="cs-CZ" sz="2000" b="1" dirty="0" err="1" smtClean="0"/>
              <a:t>ribulosa</a:t>
            </a:r>
            <a:r>
              <a:rPr lang="cs-CZ" sz="2000" b="1" dirty="0" smtClean="0"/>
              <a:t> – 1,5- </a:t>
            </a:r>
            <a:r>
              <a:rPr lang="cs-CZ" sz="2000" b="1" dirty="0" err="1" smtClean="0"/>
              <a:t>bisfosfátu</a:t>
            </a:r>
            <a:r>
              <a:rPr lang="cs-CZ" sz="2000" b="1" dirty="0" smtClean="0"/>
              <a:t> </a:t>
            </a:r>
            <a:r>
              <a:rPr lang="cs-CZ" sz="2000" dirty="0" smtClean="0"/>
              <a:t>pomocí enzymu </a:t>
            </a:r>
            <a:r>
              <a:rPr lang="cs-CZ" sz="2000" dirty="0" err="1" smtClean="0"/>
              <a:t>ribulosabisfosfátkarboxyláza</a:t>
            </a:r>
            <a:r>
              <a:rPr lang="cs-CZ" sz="2000" dirty="0" smtClean="0"/>
              <a:t> (</a:t>
            </a:r>
            <a:r>
              <a:rPr lang="cs-CZ" sz="2000" dirty="0" err="1" smtClean="0"/>
              <a:t>RuBisCO</a:t>
            </a:r>
            <a:r>
              <a:rPr lang="cs-CZ" sz="2000" dirty="0" smtClean="0"/>
              <a:t>)</a:t>
            </a:r>
          </a:p>
          <a:p>
            <a:r>
              <a:rPr lang="cs-CZ" sz="2000" dirty="0" smtClean="0"/>
              <a:t>Vzniká nestabilní </a:t>
            </a:r>
            <a:r>
              <a:rPr lang="cs-CZ" sz="2000" b="1" dirty="0" err="1" smtClean="0"/>
              <a:t>šestiuhlíkatý</a:t>
            </a:r>
            <a:r>
              <a:rPr lang="cs-CZ" sz="2000" b="1" dirty="0" smtClean="0"/>
              <a:t> cukr</a:t>
            </a:r>
            <a:r>
              <a:rPr lang="cs-CZ" sz="2000" dirty="0" smtClean="0"/>
              <a:t>, který se rozpadá na </a:t>
            </a:r>
            <a:r>
              <a:rPr lang="cs-CZ" sz="2000" b="1" dirty="0" smtClean="0"/>
              <a:t>dvě triózy 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 3- </a:t>
            </a:r>
            <a:r>
              <a:rPr lang="cs-CZ" sz="2000" dirty="0" err="1" smtClean="0"/>
              <a:t>fosfoglycerát</a:t>
            </a:r>
            <a:r>
              <a:rPr lang="cs-CZ" sz="2000" dirty="0" smtClean="0"/>
              <a:t> je pomocí ATP </a:t>
            </a:r>
            <a:r>
              <a:rPr lang="cs-CZ" sz="2000" dirty="0" err="1" smtClean="0"/>
              <a:t>fosforylován</a:t>
            </a:r>
            <a:r>
              <a:rPr lang="cs-CZ" sz="2000" dirty="0" smtClean="0"/>
              <a:t> na 1,3- </a:t>
            </a:r>
            <a:r>
              <a:rPr lang="cs-CZ" sz="2000" dirty="0" err="1" smtClean="0"/>
              <a:t>bisfosfoglycerát</a:t>
            </a:r>
            <a:r>
              <a:rPr lang="cs-CZ" sz="2000" dirty="0" smtClean="0"/>
              <a:t> a ten redukován pomocí NADPH na </a:t>
            </a:r>
            <a:r>
              <a:rPr lang="cs-CZ" sz="2000" dirty="0" err="1" smtClean="0"/>
              <a:t>glyceraldehydfosfát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Část </a:t>
            </a:r>
            <a:r>
              <a:rPr lang="cs-CZ" sz="2000" b="1" dirty="0" err="1" smtClean="0"/>
              <a:t>glyceraldehydfosfátu</a:t>
            </a:r>
            <a:r>
              <a:rPr lang="cs-CZ" sz="2000" dirty="0" smtClean="0"/>
              <a:t> kondenzuje za vzniku fruktosa – 1,6 – </a:t>
            </a:r>
            <a:r>
              <a:rPr lang="cs-CZ" sz="2000" dirty="0" err="1" smtClean="0"/>
              <a:t>bisfosfátu</a:t>
            </a:r>
            <a:r>
              <a:rPr lang="cs-CZ" sz="2000" dirty="0" smtClean="0"/>
              <a:t>, který je </a:t>
            </a:r>
            <a:r>
              <a:rPr lang="cs-CZ" sz="2000" dirty="0" err="1" smtClean="0"/>
              <a:t>defosforylován</a:t>
            </a:r>
            <a:r>
              <a:rPr lang="cs-CZ" sz="2000" dirty="0" smtClean="0"/>
              <a:t> na fruktóza-6-fosfát a ten se mění na</a:t>
            </a:r>
          </a:p>
          <a:p>
            <a:pPr>
              <a:buNone/>
            </a:pPr>
            <a:r>
              <a:rPr lang="cs-CZ" sz="2000" dirty="0" smtClean="0"/>
              <a:t>                                            </a:t>
            </a:r>
            <a:r>
              <a:rPr lang="cs-CZ" sz="2000" b="1" dirty="0" smtClean="0"/>
              <a:t>glukóza – 6-fosfát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Část </a:t>
            </a:r>
            <a:r>
              <a:rPr lang="cs-CZ" sz="2000" dirty="0" err="1" smtClean="0"/>
              <a:t>glyeraldehyd</a:t>
            </a:r>
            <a:r>
              <a:rPr lang="cs-CZ" sz="2000" dirty="0" smtClean="0"/>
              <a:t>–3–fosfátu se zpracovává </a:t>
            </a:r>
            <a:r>
              <a:rPr lang="cs-CZ" sz="2000" b="1" dirty="0" smtClean="0"/>
              <a:t>v </a:t>
            </a:r>
            <a:r>
              <a:rPr lang="cs-CZ" sz="2000" b="1" dirty="0" err="1" smtClean="0"/>
              <a:t>Calvinově</a:t>
            </a:r>
            <a:r>
              <a:rPr lang="cs-CZ" sz="2000" b="1" dirty="0" smtClean="0"/>
              <a:t> cyklu </a:t>
            </a:r>
            <a:r>
              <a:rPr lang="cs-CZ" sz="2000" dirty="0" smtClean="0"/>
              <a:t>zpět na </a:t>
            </a:r>
            <a:r>
              <a:rPr lang="cs-CZ" sz="2000" dirty="0" err="1" smtClean="0"/>
              <a:t>ribulóza</a:t>
            </a:r>
            <a:r>
              <a:rPr lang="cs-CZ" sz="2000" dirty="0" smtClean="0"/>
              <a:t> –1,5–</a:t>
            </a:r>
            <a:r>
              <a:rPr lang="cs-CZ" sz="2000" dirty="0" err="1" smtClean="0"/>
              <a:t>bisfosfát</a:t>
            </a:r>
            <a:r>
              <a:rPr lang="cs-CZ" sz="2000" dirty="0" smtClean="0"/>
              <a:t>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428596" y="214290"/>
          <a:ext cx="8072494" cy="6643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71868" y="285728"/>
            <a:ext cx="180022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14348" y="857232"/>
            <a:ext cx="1551225" cy="1357322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7500958" y="2000240"/>
          <a:ext cx="622300" cy="941387"/>
        </p:xfrm>
        <a:graphic>
          <a:graphicData uri="http://schemas.openxmlformats.org/presentationml/2006/ole">
            <p:oleObj spid="_x0000_s37894" name="ChemSketch" r:id="rId9" imgW="621720" imgH="941760" progId="ACD.ChemSketch.20">
              <p:embed/>
            </p:oleObj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7072330" y="5000636"/>
          <a:ext cx="622300" cy="941387"/>
        </p:xfrm>
        <a:graphic>
          <a:graphicData uri="http://schemas.openxmlformats.org/presentationml/2006/ole">
            <p:oleObj spid="_x0000_s37895" name="ChemSketch" r:id="rId10" imgW="621720" imgH="941760" progId="ACD.ChemSketch.20">
              <p:embed/>
            </p:oleObj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1714480" y="4643446"/>
          <a:ext cx="622300" cy="1228725"/>
        </p:xfrm>
        <a:graphic>
          <a:graphicData uri="http://schemas.openxmlformats.org/presentationml/2006/ole">
            <p:oleObj spid="_x0000_s37896" name="ChemSketch" r:id="rId11" imgW="621720" imgH="1228320" progId="ACD.ChemSketch.20">
              <p:embed/>
            </p:oleObj>
          </a:graphicData>
        </a:graphic>
      </p:graphicFrame>
      <p:sp>
        <p:nvSpPr>
          <p:cNvPr id="16" name="Šipka doleva 15"/>
          <p:cNvSpPr/>
          <p:nvPr/>
        </p:nvSpPr>
        <p:spPr>
          <a:xfrm rot="19188221">
            <a:off x="5786181" y="1916609"/>
            <a:ext cx="978408" cy="357190"/>
          </a:xfrm>
          <a:prstGeom prst="leftArrow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6929454" y="1214422"/>
            <a:ext cx="785818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CO</a:t>
            </a:r>
            <a:r>
              <a:rPr lang="cs-CZ" sz="2800" baseline="-25000" dirty="0" smtClean="0"/>
              <a:t>2</a:t>
            </a:r>
            <a:endParaRPr lang="cs-CZ" sz="28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6858016" y="4000504"/>
            <a:ext cx="530530" cy="369332"/>
          </a:xfrm>
          <a:prstGeom prst="rect">
            <a:avLst/>
          </a:prstGeom>
          <a:solidFill>
            <a:srgbClr val="FF99CC"/>
          </a:solidFill>
        </p:spPr>
        <p:txBody>
          <a:bodyPr wrap="none" rtlCol="0">
            <a:spAutoFit/>
          </a:bodyPr>
          <a:lstStyle/>
          <a:p>
            <a:r>
              <a:rPr lang="cs-CZ" dirty="0" smtClean="0"/>
              <a:t>ATP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6929454" y="464344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ADP</a:t>
            </a:r>
            <a:endParaRPr lang="cs-CZ" dirty="0"/>
          </a:p>
        </p:txBody>
      </p:sp>
      <p:sp>
        <p:nvSpPr>
          <p:cNvPr id="20" name="Volný tvar 19"/>
          <p:cNvSpPr/>
          <p:nvPr/>
        </p:nvSpPr>
        <p:spPr>
          <a:xfrm>
            <a:off x="6543368" y="4186084"/>
            <a:ext cx="521110" cy="646471"/>
          </a:xfrm>
          <a:custGeom>
            <a:avLst/>
            <a:gdLst>
              <a:gd name="connsiteX0" fmla="*/ 314632 w 521110"/>
              <a:gd name="connsiteY0" fmla="*/ 2458 h 646471"/>
              <a:gd name="connsiteX1" fmla="*/ 49161 w 521110"/>
              <a:gd name="connsiteY1" fmla="*/ 17206 h 646471"/>
              <a:gd name="connsiteX2" fmla="*/ 19664 w 521110"/>
              <a:gd name="connsiteY2" fmla="*/ 105697 h 646471"/>
              <a:gd name="connsiteX3" fmla="*/ 19664 w 521110"/>
              <a:gd name="connsiteY3" fmla="*/ 253181 h 646471"/>
              <a:gd name="connsiteX4" fmla="*/ 137651 w 521110"/>
              <a:gd name="connsiteY4" fmla="*/ 400664 h 646471"/>
              <a:gd name="connsiteX5" fmla="*/ 255638 w 521110"/>
              <a:gd name="connsiteY5" fmla="*/ 459658 h 646471"/>
              <a:gd name="connsiteX6" fmla="*/ 491613 w 521110"/>
              <a:gd name="connsiteY6" fmla="*/ 577645 h 646471"/>
              <a:gd name="connsiteX7" fmla="*/ 432619 w 521110"/>
              <a:gd name="connsiteY7" fmla="*/ 356419 h 646471"/>
              <a:gd name="connsiteX8" fmla="*/ 491613 w 521110"/>
              <a:gd name="connsiteY8" fmla="*/ 577645 h 646471"/>
              <a:gd name="connsiteX9" fmla="*/ 270387 w 521110"/>
              <a:gd name="connsiteY9" fmla="*/ 636639 h 646471"/>
              <a:gd name="connsiteX10" fmla="*/ 255638 w 521110"/>
              <a:gd name="connsiteY10" fmla="*/ 636639 h 646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1110" h="646471">
                <a:moveTo>
                  <a:pt x="314632" y="2458"/>
                </a:moveTo>
                <a:cubicBezTo>
                  <a:pt x="206477" y="1229"/>
                  <a:pt x="98322" y="0"/>
                  <a:pt x="49161" y="17206"/>
                </a:cubicBezTo>
                <a:cubicBezTo>
                  <a:pt x="0" y="34413"/>
                  <a:pt x="24580" y="66368"/>
                  <a:pt x="19664" y="105697"/>
                </a:cubicBezTo>
                <a:cubicBezTo>
                  <a:pt x="14748" y="145026"/>
                  <a:pt x="0" y="204020"/>
                  <a:pt x="19664" y="253181"/>
                </a:cubicBezTo>
                <a:cubicBezTo>
                  <a:pt x="39328" y="302342"/>
                  <a:pt x="98322" y="366251"/>
                  <a:pt x="137651" y="400664"/>
                </a:cubicBezTo>
                <a:cubicBezTo>
                  <a:pt x="176980" y="435077"/>
                  <a:pt x="255638" y="459658"/>
                  <a:pt x="255638" y="459658"/>
                </a:cubicBezTo>
                <a:cubicBezTo>
                  <a:pt x="314632" y="489155"/>
                  <a:pt x="462116" y="594851"/>
                  <a:pt x="491613" y="577645"/>
                </a:cubicBezTo>
                <a:cubicBezTo>
                  <a:pt x="521110" y="560439"/>
                  <a:pt x="432619" y="356419"/>
                  <a:pt x="432619" y="356419"/>
                </a:cubicBezTo>
                <a:cubicBezTo>
                  <a:pt x="432619" y="356419"/>
                  <a:pt x="518652" y="530942"/>
                  <a:pt x="491613" y="577645"/>
                </a:cubicBezTo>
                <a:cubicBezTo>
                  <a:pt x="464574" y="624348"/>
                  <a:pt x="309716" y="626807"/>
                  <a:pt x="270387" y="636639"/>
                </a:cubicBezTo>
                <a:cubicBezTo>
                  <a:pt x="231058" y="646471"/>
                  <a:pt x="243348" y="641555"/>
                  <a:pt x="255638" y="636639"/>
                </a:cubicBezTo>
              </a:path>
            </a:pathLst>
          </a:cu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extovéPole 20"/>
          <p:cNvSpPr txBox="1"/>
          <p:nvPr/>
        </p:nvSpPr>
        <p:spPr>
          <a:xfrm>
            <a:off x="5286380" y="6286520"/>
            <a:ext cx="1314784" cy="369332"/>
          </a:xfrm>
          <a:prstGeom prst="rect">
            <a:avLst/>
          </a:prstGeom>
          <a:solidFill>
            <a:srgbClr val="FF99CC"/>
          </a:solidFill>
        </p:spPr>
        <p:txBody>
          <a:bodyPr wrap="none" rtlCol="0">
            <a:spAutoFit/>
          </a:bodyPr>
          <a:lstStyle/>
          <a:p>
            <a:r>
              <a:rPr lang="cs-CZ" dirty="0" smtClean="0"/>
              <a:t>NADPH + H</a:t>
            </a:r>
            <a:r>
              <a:rPr lang="cs-CZ" baseline="30000" dirty="0" smtClean="0"/>
              <a:t>+</a:t>
            </a:r>
            <a:endParaRPr lang="cs-CZ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3143240" y="6215082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NADP</a:t>
            </a:r>
            <a:r>
              <a:rPr lang="cs-CZ" baseline="30000" dirty="0" smtClean="0"/>
              <a:t>+</a:t>
            </a:r>
            <a:r>
              <a:rPr lang="cs-CZ" dirty="0" smtClean="0"/>
              <a:t> + P</a:t>
            </a:r>
            <a:r>
              <a:rPr lang="cs-CZ" baseline="30000" dirty="0" smtClean="0"/>
              <a:t> 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1714480" y="2214554"/>
            <a:ext cx="530530" cy="369332"/>
          </a:xfrm>
          <a:prstGeom prst="rect">
            <a:avLst/>
          </a:prstGeom>
          <a:solidFill>
            <a:srgbClr val="FF99CC"/>
          </a:solidFill>
        </p:spPr>
        <p:txBody>
          <a:bodyPr wrap="none" rtlCol="0">
            <a:spAutoFit/>
          </a:bodyPr>
          <a:lstStyle/>
          <a:p>
            <a:r>
              <a:rPr lang="cs-CZ" dirty="0" smtClean="0"/>
              <a:t>ATP</a:t>
            </a:r>
            <a:endParaRPr lang="cs-CZ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2428860" y="1142984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ADP</a:t>
            </a:r>
            <a:endParaRPr lang="cs-CZ" dirty="0"/>
          </a:p>
        </p:txBody>
      </p:sp>
      <p:sp>
        <p:nvSpPr>
          <p:cNvPr id="25" name="Volný tvar 24"/>
          <p:cNvSpPr/>
          <p:nvPr/>
        </p:nvSpPr>
        <p:spPr>
          <a:xfrm>
            <a:off x="2428860" y="1571612"/>
            <a:ext cx="897194" cy="958645"/>
          </a:xfrm>
          <a:custGeom>
            <a:avLst/>
            <a:gdLst>
              <a:gd name="connsiteX0" fmla="*/ 0 w 897194"/>
              <a:gd name="connsiteY0" fmla="*/ 958645 h 958645"/>
              <a:gd name="connsiteX1" fmla="*/ 250723 w 897194"/>
              <a:gd name="connsiteY1" fmla="*/ 899651 h 958645"/>
              <a:gd name="connsiteX2" fmla="*/ 457200 w 897194"/>
              <a:gd name="connsiteY2" fmla="*/ 840658 h 958645"/>
              <a:gd name="connsiteX3" fmla="*/ 663678 w 897194"/>
              <a:gd name="connsiteY3" fmla="*/ 752167 h 958645"/>
              <a:gd name="connsiteX4" fmla="*/ 811162 w 897194"/>
              <a:gd name="connsiteY4" fmla="*/ 648929 h 958645"/>
              <a:gd name="connsiteX5" fmla="*/ 884904 w 897194"/>
              <a:gd name="connsiteY5" fmla="*/ 545690 h 958645"/>
              <a:gd name="connsiteX6" fmla="*/ 884904 w 897194"/>
              <a:gd name="connsiteY6" fmla="*/ 427703 h 958645"/>
              <a:gd name="connsiteX7" fmla="*/ 855407 w 897194"/>
              <a:gd name="connsiteY7" fmla="*/ 294967 h 958645"/>
              <a:gd name="connsiteX8" fmla="*/ 766917 w 897194"/>
              <a:gd name="connsiteY8" fmla="*/ 235974 h 958645"/>
              <a:gd name="connsiteX9" fmla="*/ 634181 w 897194"/>
              <a:gd name="connsiteY9" fmla="*/ 206477 h 958645"/>
              <a:gd name="connsiteX10" fmla="*/ 501446 w 897194"/>
              <a:gd name="connsiteY10" fmla="*/ 162232 h 958645"/>
              <a:gd name="connsiteX11" fmla="*/ 353962 w 897194"/>
              <a:gd name="connsiteY11" fmla="*/ 117987 h 958645"/>
              <a:gd name="connsiteX12" fmla="*/ 353962 w 897194"/>
              <a:gd name="connsiteY12" fmla="*/ 117987 h 958645"/>
              <a:gd name="connsiteX13" fmla="*/ 398207 w 897194"/>
              <a:gd name="connsiteY13" fmla="*/ 324464 h 958645"/>
              <a:gd name="connsiteX14" fmla="*/ 353962 w 897194"/>
              <a:gd name="connsiteY14" fmla="*/ 103238 h 958645"/>
              <a:gd name="connsiteX15" fmla="*/ 560439 w 897194"/>
              <a:gd name="connsiteY15" fmla="*/ 0 h 958645"/>
              <a:gd name="connsiteX16" fmla="*/ 560439 w 897194"/>
              <a:gd name="connsiteY16" fmla="*/ 0 h 958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97194" h="958645">
                <a:moveTo>
                  <a:pt x="0" y="958645"/>
                </a:moveTo>
                <a:lnTo>
                  <a:pt x="250723" y="899651"/>
                </a:lnTo>
                <a:cubicBezTo>
                  <a:pt x="326923" y="879987"/>
                  <a:pt x="388374" y="865239"/>
                  <a:pt x="457200" y="840658"/>
                </a:cubicBezTo>
                <a:cubicBezTo>
                  <a:pt x="526026" y="816077"/>
                  <a:pt x="604684" y="784122"/>
                  <a:pt x="663678" y="752167"/>
                </a:cubicBezTo>
                <a:cubicBezTo>
                  <a:pt x="722672" y="720212"/>
                  <a:pt x="774291" y="683342"/>
                  <a:pt x="811162" y="648929"/>
                </a:cubicBezTo>
                <a:cubicBezTo>
                  <a:pt x="848033" y="614516"/>
                  <a:pt x="872614" y="582561"/>
                  <a:pt x="884904" y="545690"/>
                </a:cubicBezTo>
                <a:cubicBezTo>
                  <a:pt x="897194" y="508819"/>
                  <a:pt x="889820" y="469490"/>
                  <a:pt x="884904" y="427703"/>
                </a:cubicBezTo>
                <a:cubicBezTo>
                  <a:pt x="879988" y="385916"/>
                  <a:pt x="875071" y="326922"/>
                  <a:pt x="855407" y="294967"/>
                </a:cubicBezTo>
                <a:cubicBezTo>
                  <a:pt x="835743" y="263012"/>
                  <a:pt x="803788" y="250722"/>
                  <a:pt x="766917" y="235974"/>
                </a:cubicBezTo>
                <a:cubicBezTo>
                  <a:pt x="730046" y="221226"/>
                  <a:pt x="678426" y="218767"/>
                  <a:pt x="634181" y="206477"/>
                </a:cubicBezTo>
                <a:cubicBezTo>
                  <a:pt x="589936" y="194187"/>
                  <a:pt x="548149" y="176980"/>
                  <a:pt x="501446" y="162232"/>
                </a:cubicBezTo>
                <a:cubicBezTo>
                  <a:pt x="454743" y="147484"/>
                  <a:pt x="353962" y="117987"/>
                  <a:pt x="353962" y="117987"/>
                </a:cubicBezTo>
                <a:lnTo>
                  <a:pt x="353962" y="117987"/>
                </a:lnTo>
                <a:cubicBezTo>
                  <a:pt x="361336" y="152400"/>
                  <a:pt x="398207" y="326922"/>
                  <a:pt x="398207" y="324464"/>
                </a:cubicBezTo>
                <a:cubicBezTo>
                  <a:pt x="398207" y="322006"/>
                  <a:pt x="326923" y="157315"/>
                  <a:pt x="353962" y="103238"/>
                </a:cubicBezTo>
                <a:cubicBezTo>
                  <a:pt x="381001" y="49161"/>
                  <a:pt x="560439" y="0"/>
                  <a:pt x="560439" y="0"/>
                </a:cubicBezTo>
                <a:lnTo>
                  <a:pt x="560439" y="0"/>
                </a:lnTo>
              </a:path>
            </a:pathLst>
          </a:cu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TextovéPole 26"/>
          <p:cNvSpPr txBox="1"/>
          <p:nvPr/>
        </p:nvSpPr>
        <p:spPr>
          <a:xfrm>
            <a:off x="3571868" y="3643314"/>
            <a:ext cx="1600118" cy="369332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dirty="0" err="1" smtClean="0"/>
              <a:t>Calvinův</a:t>
            </a:r>
            <a:r>
              <a:rPr lang="cs-CZ" dirty="0" smtClean="0"/>
              <a:t> cyklus</a:t>
            </a:r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500034" y="6286520"/>
            <a:ext cx="1703351" cy="369332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dirty="0" smtClean="0"/>
              <a:t>Glukóza-6-fosfát</a:t>
            </a:r>
            <a:endParaRPr lang="cs-CZ" dirty="0"/>
          </a:p>
        </p:txBody>
      </p:sp>
      <p:sp>
        <p:nvSpPr>
          <p:cNvPr id="29" name="Šipka doleva 28"/>
          <p:cNvSpPr/>
          <p:nvPr/>
        </p:nvSpPr>
        <p:spPr>
          <a:xfrm rot="19548882">
            <a:off x="1805621" y="5862202"/>
            <a:ext cx="978408" cy="343984"/>
          </a:xfrm>
          <a:prstGeom prst="lef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Volný tvar 29"/>
          <p:cNvSpPr/>
          <p:nvPr/>
        </p:nvSpPr>
        <p:spPr>
          <a:xfrm>
            <a:off x="4286248" y="5643578"/>
            <a:ext cx="710381" cy="911942"/>
          </a:xfrm>
          <a:custGeom>
            <a:avLst/>
            <a:gdLst>
              <a:gd name="connsiteX0" fmla="*/ 710381 w 710381"/>
              <a:gd name="connsiteY0" fmla="*/ 690716 h 911942"/>
              <a:gd name="connsiteX1" fmla="*/ 636639 w 710381"/>
              <a:gd name="connsiteY1" fmla="*/ 292510 h 911942"/>
              <a:gd name="connsiteX2" fmla="*/ 533400 w 710381"/>
              <a:gd name="connsiteY2" fmla="*/ 100781 h 911942"/>
              <a:gd name="connsiteX3" fmla="*/ 400665 w 710381"/>
              <a:gd name="connsiteY3" fmla="*/ 12290 h 911942"/>
              <a:gd name="connsiteX4" fmla="*/ 164691 w 710381"/>
              <a:gd name="connsiteY4" fmla="*/ 71284 h 911942"/>
              <a:gd name="connsiteX5" fmla="*/ 164691 w 710381"/>
              <a:gd name="connsiteY5" fmla="*/ 439994 h 911942"/>
              <a:gd name="connsiteX6" fmla="*/ 105697 w 710381"/>
              <a:gd name="connsiteY6" fmla="*/ 882445 h 911942"/>
              <a:gd name="connsiteX7" fmla="*/ 2458 w 710381"/>
              <a:gd name="connsiteY7" fmla="*/ 616974 h 911942"/>
              <a:gd name="connsiteX8" fmla="*/ 90949 w 710381"/>
              <a:gd name="connsiteY8" fmla="*/ 852949 h 911942"/>
              <a:gd name="connsiteX9" fmla="*/ 341671 w 710381"/>
              <a:gd name="connsiteY9" fmla="*/ 690716 h 911942"/>
              <a:gd name="connsiteX10" fmla="*/ 341671 w 710381"/>
              <a:gd name="connsiteY10" fmla="*/ 690716 h 911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10381" h="911942">
                <a:moveTo>
                  <a:pt x="710381" y="690716"/>
                </a:moveTo>
                <a:cubicBezTo>
                  <a:pt x="688258" y="540774"/>
                  <a:pt x="666136" y="390832"/>
                  <a:pt x="636639" y="292510"/>
                </a:cubicBezTo>
                <a:cubicBezTo>
                  <a:pt x="607142" y="194188"/>
                  <a:pt x="572729" y="147484"/>
                  <a:pt x="533400" y="100781"/>
                </a:cubicBezTo>
                <a:cubicBezTo>
                  <a:pt x="494071" y="54078"/>
                  <a:pt x="462117" y="17206"/>
                  <a:pt x="400665" y="12290"/>
                </a:cubicBezTo>
                <a:cubicBezTo>
                  <a:pt x="339214" y="7374"/>
                  <a:pt x="204020" y="0"/>
                  <a:pt x="164691" y="71284"/>
                </a:cubicBezTo>
                <a:cubicBezTo>
                  <a:pt x="125362" y="142568"/>
                  <a:pt x="174523" y="304801"/>
                  <a:pt x="164691" y="439994"/>
                </a:cubicBezTo>
                <a:cubicBezTo>
                  <a:pt x="154859" y="575187"/>
                  <a:pt x="132736" y="852948"/>
                  <a:pt x="105697" y="882445"/>
                </a:cubicBezTo>
                <a:cubicBezTo>
                  <a:pt x="78658" y="911942"/>
                  <a:pt x="4916" y="621890"/>
                  <a:pt x="2458" y="616974"/>
                </a:cubicBezTo>
                <a:cubicBezTo>
                  <a:pt x="0" y="612058"/>
                  <a:pt x="34414" y="840659"/>
                  <a:pt x="90949" y="852949"/>
                </a:cubicBezTo>
                <a:cubicBezTo>
                  <a:pt x="147484" y="865239"/>
                  <a:pt x="341671" y="690716"/>
                  <a:pt x="341671" y="690716"/>
                </a:cubicBezTo>
                <a:lnTo>
                  <a:pt x="341671" y="690716"/>
                </a:lnTo>
              </a:path>
            </a:pathLst>
          </a:cu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extovéPole 25"/>
          <p:cNvSpPr txBox="1"/>
          <p:nvPr/>
        </p:nvSpPr>
        <p:spPr>
          <a:xfrm>
            <a:off x="6357950" y="928670"/>
            <a:ext cx="17797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Vstup ze světelné fáze</a:t>
            </a:r>
            <a:endParaRPr lang="cs-CZ" sz="1400" dirty="0"/>
          </a:p>
        </p:txBody>
      </p:sp>
      <p:cxnSp>
        <p:nvCxnSpPr>
          <p:cNvPr id="32" name="Přímá spojovací šipka 31"/>
          <p:cNvCxnSpPr/>
          <p:nvPr/>
        </p:nvCxnSpPr>
        <p:spPr>
          <a:xfrm>
            <a:off x="5214942" y="2714620"/>
            <a:ext cx="714380" cy="285752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1604" y="357166"/>
            <a:ext cx="4143404" cy="1060472"/>
          </a:xfrm>
          <a:ln w="76200">
            <a:solidFill>
              <a:srgbClr val="00B0F0"/>
            </a:solidFill>
          </a:ln>
        </p:spPr>
        <p:txBody>
          <a:bodyPr/>
          <a:lstStyle/>
          <a:p>
            <a:r>
              <a:rPr lang="cs-CZ" dirty="0" smtClean="0"/>
              <a:t>Reakce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 w="76200">
            <a:solidFill>
              <a:srgbClr val="00B0F0"/>
            </a:solidFill>
          </a:ln>
        </p:spPr>
        <p:txBody>
          <a:bodyPr/>
          <a:lstStyle/>
          <a:p>
            <a:r>
              <a:rPr lang="cs-CZ" dirty="0" smtClean="0"/>
              <a:t>Primární procesy:</a:t>
            </a:r>
          </a:p>
          <a:p>
            <a:r>
              <a:rPr lang="cs-CZ" sz="2400" dirty="0" smtClean="0"/>
              <a:t>H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O + NADP</a:t>
            </a:r>
            <a:r>
              <a:rPr lang="cs-CZ" sz="2400" baseline="30000" dirty="0" smtClean="0"/>
              <a:t>+</a:t>
            </a:r>
            <a:r>
              <a:rPr lang="cs-CZ" sz="2400" dirty="0" smtClean="0"/>
              <a:t> + ADP + </a:t>
            </a:r>
            <a:r>
              <a:rPr lang="cs-CZ" sz="2400" b="1" i="1" dirty="0" smtClean="0"/>
              <a:t>P                </a:t>
            </a:r>
            <a:r>
              <a:rPr lang="cs-CZ" sz="2400" dirty="0" smtClean="0"/>
              <a:t>NADPH + H</a:t>
            </a:r>
            <a:r>
              <a:rPr lang="cs-CZ" sz="2400" baseline="30000" dirty="0" smtClean="0"/>
              <a:t>+</a:t>
            </a:r>
            <a:r>
              <a:rPr lang="cs-CZ" sz="2400" dirty="0" smtClean="0"/>
              <a:t> + ATP + 1/2 O</a:t>
            </a:r>
            <a:r>
              <a:rPr lang="cs-CZ" sz="2400" baseline="-25000" dirty="0" smtClean="0"/>
              <a:t>2</a:t>
            </a:r>
            <a:endParaRPr lang="cs-CZ" sz="2400" dirty="0" smtClean="0"/>
          </a:p>
          <a:p>
            <a:r>
              <a:rPr lang="cs-CZ" dirty="0" smtClean="0"/>
              <a:t>Sekundární procesy:</a:t>
            </a:r>
          </a:p>
          <a:p>
            <a:r>
              <a:rPr lang="cs-CZ" sz="2400" dirty="0" smtClean="0"/>
              <a:t>6 CO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+ 12 NADPH + 12 H</a:t>
            </a:r>
            <a:r>
              <a:rPr lang="cs-CZ" sz="2400" baseline="30000" dirty="0" smtClean="0"/>
              <a:t>+</a:t>
            </a:r>
            <a:r>
              <a:rPr lang="cs-CZ" sz="2400" dirty="0" smtClean="0"/>
              <a:t> + 18 ATP             C</a:t>
            </a:r>
            <a:r>
              <a:rPr lang="cs-CZ" sz="2400" baseline="-25000" dirty="0" smtClean="0"/>
              <a:t>6</a:t>
            </a:r>
            <a:r>
              <a:rPr lang="cs-CZ" sz="2400" dirty="0" smtClean="0"/>
              <a:t>H</a:t>
            </a:r>
            <a:r>
              <a:rPr lang="cs-CZ" sz="2400" baseline="-25000" dirty="0" smtClean="0"/>
              <a:t>12</a:t>
            </a:r>
            <a:r>
              <a:rPr lang="cs-CZ" sz="2400" dirty="0" smtClean="0"/>
              <a:t>O</a:t>
            </a:r>
            <a:r>
              <a:rPr lang="cs-CZ" sz="2400" baseline="-25000" dirty="0" smtClean="0"/>
              <a:t>6</a:t>
            </a:r>
            <a:r>
              <a:rPr lang="cs-CZ" sz="2400" dirty="0" smtClean="0"/>
              <a:t> + 18 ADP + </a:t>
            </a:r>
          </a:p>
          <a:p>
            <a:pPr>
              <a:buNone/>
            </a:pPr>
            <a:r>
              <a:rPr lang="cs-CZ" sz="2400" dirty="0" smtClean="0"/>
              <a:t>      12 NADP</a:t>
            </a:r>
            <a:r>
              <a:rPr lang="cs-CZ" sz="2400" baseline="30000" dirty="0" smtClean="0"/>
              <a:t>+</a:t>
            </a:r>
            <a:r>
              <a:rPr lang="cs-CZ" sz="2400" dirty="0" smtClean="0"/>
              <a:t> + 18P + 6 H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O </a:t>
            </a:r>
          </a:p>
          <a:p>
            <a:pPr>
              <a:buNone/>
            </a:pPr>
            <a:r>
              <a:rPr lang="cs-CZ" sz="2400" dirty="0" smtClean="0">
                <a:hlinkClick r:id="rId2"/>
              </a:rPr>
              <a:t>fotosyntéza - video</a:t>
            </a:r>
            <a:endParaRPr lang="cs-CZ" sz="2400" dirty="0" smtClean="0"/>
          </a:p>
          <a:p>
            <a:pPr>
              <a:buNone/>
            </a:pPr>
            <a:endParaRPr lang="cs-CZ" sz="2400" baseline="-25000" dirty="0" smtClean="0"/>
          </a:p>
          <a:p>
            <a:endParaRPr lang="cs-CZ" sz="2400" b="1" i="1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4000496" y="2357430"/>
            <a:ext cx="64294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Šipka doprava 4"/>
          <p:cNvSpPr/>
          <p:nvPr/>
        </p:nvSpPr>
        <p:spPr>
          <a:xfrm>
            <a:off x="5357818" y="3357562"/>
            <a:ext cx="64294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357166"/>
            <a:ext cx="2328850" cy="1060472"/>
          </a:xfrm>
          <a:ln w="76200">
            <a:solidFill>
              <a:srgbClr val="00B0F0"/>
            </a:solidFill>
          </a:ln>
        </p:spPr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idx="1"/>
          </p:nvPr>
        </p:nvSpPr>
        <p:spPr>
          <a:xfrm>
            <a:off x="457200" y="1571611"/>
            <a:ext cx="3186106" cy="603263"/>
          </a:xfrm>
          <a:ln w="57150">
            <a:solidFill>
              <a:srgbClr val="00B0F0"/>
            </a:solidFill>
          </a:ln>
        </p:spPr>
        <p:txBody>
          <a:bodyPr>
            <a:normAutofit fontScale="92500"/>
          </a:bodyPr>
          <a:lstStyle/>
          <a:p>
            <a:r>
              <a:rPr lang="cs-CZ" dirty="0" smtClean="0"/>
              <a:t>Odkazy na www.stránky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ln w="57150">
            <a:solidFill>
              <a:srgbClr val="00B0F0"/>
            </a:solidFill>
          </a:ln>
        </p:spPr>
        <p:txBody>
          <a:bodyPr/>
          <a:lstStyle/>
          <a:p>
            <a:r>
              <a:rPr lang="cs-CZ" dirty="0" smtClean="0"/>
              <a:t> </a:t>
            </a:r>
            <a:r>
              <a:rPr lang="cs-CZ" sz="1400" dirty="0" smtClean="0">
                <a:hlinkClick r:id="rId2"/>
              </a:rPr>
              <a:t>http://biology.</a:t>
            </a:r>
            <a:r>
              <a:rPr lang="cs-CZ" sz="1400" dirty="0" err="1" smtClean="0">
                <a:hlinkClick r:id="rId2"/>
              </a:rPr>
              <a:t>clc.uc.edu</a:t>
            </a:r>
            <a:r>
              <a:rPr lang="cs-CZ" sz="1400" dirty="0" smtClean="0">
                <a:hlinkClick r:id="rId2"/>
              </a:rPr>
              <a:t>/</a:t>
            </a:r>
            <a:r>
              <a:rPr lang="cs-CZ" sz="1400" dirty="0" err="1" smtClean="0">
                <a:hlinkClick r:id="rId2"/>
              </a:rPr>
              <a:t>courses</a:t>
            </a:r>
            <a:r>
              <a:rPr lang="cs-CZ" sz="1400" dirty="0" smtClean="0">
                <a:hlinkClick r:id="rId2"/>
              </a:rPr>
              <a:t>/bio104/</a:t>
            </a:r>
            <a:r>
              <a:rPr lang="cs-CZ" sz="1400" dirty="0" err="1" smtClean="0">
                <a:hlinkClick r:id="rId2"/>
              </a:rPr>
              <a:t>photosyn.htm</a:t>
            </a:r>
            <a:endParaRPr lang="cs-CZ" sz="1400" dirty="0" smtClean="0"/>
          </a:p>
          <a:p>
            <a:r>
              <a:rPr lang="cs-CZ" sz="1400" dirty="0" smtClean="0">
                <a:hlinkClick r:id="rId3"/>
              </a:rPr>
              <a:t>http://web.</a:t>
            </a:r>
            <a:r>
              <a:rPr lang="cs-CZ" sz="1400" dirty="0" err="1" smtClean="0">
                <a:hlinkClick r:id="rId3"/>
              </a:rPr>
              <a:t>natur.cuni.cz</a:t>
            </a:r>
            <a:r>
              <a:rPr lang="cs-CZ" sz="1400" dirty="0" smtClean="0">
                <a:hlinkClick r:id="rId3"/>
              </a:rPr>
              <a:t>/</a:t>
            </a:r>
            <a:r>
              <a:rPr lang="cs-CZ" sz="1400" dirty="0" err="1" smtClean="0">
                <a:hlinkClick r:id="rId3"/>
              </a:rPr>
              <a:t>studiumchemie</a:t>
            </a:r>
            <a:r>
              <a:rPr lang="cs-CZ" sz="1400" dirty="0" smtClean="0">
                <a:hlinkClick r:id="rId3"/>
              </a:rPr>
              <a:t>/</a:t>
            </a:r>
            <a:r>
              <a:rPr lang="cs-CZ" sz="1400" dirty="0" err="1" smtClean="0">
                <a:hlinkClick r:id="rId3"/>
              </a:rPr>
              <a:t>materialy</a:t>
            </a:r>
            <a:r>
              <a:rPr lang="cs-CZ" sz="1400" dirty="0" smtClean="0">
                <a:hlinkClick r:id="rId3"/>
              </a:rPr>
              <a:t>/Milada_</a:t>
            </a:r>
            <a:r>
              <a:rPr lang="cs-CZ" sz="1400" dirty="0" err="1" smtClean="0">
                <a:hlinkClick r:id="rId3"/>
              </a:rPr>
              <a:t>Rostejnska</a:t>
            </a:r>
            <a:r>
              <a:rPr lang="cs-CZ" sz="1400" dirty="0" smtClean="0">
                <a:hlinkClick r:id="rId3"/>
              </a:rPr>
              <a:t>/</a:t>
            </a:r>
            <a:r>
              <a:rPr lang="cs-CZ" sz="1400" dirty="0" err="1" smtClean="0">
                <a:hlinkClick r:id="rId3"/>
              </a:rPr>
              <a:t>Fotosynteza</a:t>
            </a:r>
            <a:r>
              <a:rPr lang="cs-CZ" sz="1400" dirty="0" smtClean="0">
                <a:hlinkClick r:id="rId3"/>
              </a:rPr>
              <a:t>_</a:t>
            </a:r>
            <a:r>
              <a:rPr lang="cs-CZ" sz="1400" dirty="0" err="1" smtClean="0">
                <a:hlinkClick r:id="rId3"/>
              </a:rPr>
              <a:t>manual.pd</a:t>
            </a:r>
            <a:endParaRPr lang="cs-CZ" sz="1400" dirty="0" smtClean="0"/>
          </a:p>
          <a:p>
            <a:r>
              <a:rPr lang="cs-CZ" sz="1400" dirty="0" smtClean="0"/>
              <a:t>http://commons.wikimedia.org/wiki/File:Simple_photosynthesis_overview_cs.pngf</a:t>
            </a:r>
            <a:endParaRPr lang="cs-CZ" sz="1400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3"/>
          </p:nvPr>
        </p:nvSpPr>
        <p:spPr>
          <a:xfrm>
            <a:off x="4645025" y="1571611"/>
            <a:ext cx="1712925" cy="603263"/>
          </a:xfrm>
          <a:ln w="57150">
            <a:solidFill>
              <a:srgbClr val="00B0F0"/>
            </a:solidFill>
          </a:ln>
        </p:spPr>
        <p:txBody>
          <a:bodyPr/>
          <a:lstStyle/>
          <a:p>
            <a:r>
              <a:rPr lang="cs-CZ" dirty="0" smtClean="0"/>
              <a:t>Literatura: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4"/>
          </p:nvPr>
        </p:nvSpPr>
        <p:spPr>
          <a:ln w="57150"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cs-CZ" sz="1400" dirty="0" err="1" smtClean="0"/>
              <a:t>Čársky</a:t>
            </a:r>
            <a:r>
              <a:rPr lang="cs-CZ" sz="1400" dirty="0" smtClean="0"/>
              <a:t>, J a kol. </a:t>
            </a:r>
            <a:r>
              <a:rPr lang="cs-CZ" sz="1400" i="1" dirty="0" smtClean="0"/>
              <a:t>Chemie pro III. ročník gymnázií</a:t>
            </a:r>
            <a:r>
              <a:rPr lang="cs-CZ" sz="1400" dirty="0" smtClean="0"/>
              <a:t>. 1. české </a:t>
            </a:r>
            <a:r>
              <a:rPr lang="cs-CZ" sz="1400" dirty="0" err="1" smtClean="0"/>
              <a:t>vyd</a:t>
            </a:r>
            <a:r>
              <a:rPr lang="cs-CZ" sz="1400" dirty="0" smtClean="0"/>
              <a:t>. Praha: SPN, 1986.</a:t>
            </a:r>
          </a:p>
          <a:p>
            <a:r>
              <a:rPr lang="cs-CZ" sz="1400" dirty="0" smtClean="0"/>
              <a:t>Kolář, K. a kol. </a:t>
            </a:r>
            <a:r>
              <a:rPr lang="cs-CZ" sz="1400" i="1" dirty="0" smtClean="0"/>
              <a:t>Chemie (organická a biochemie) II. pro gymnázia. </a:t>
            </a:r>
            <a:r>
              <a:rPr lang="cs-CZ" sz="1400" dirty="0" smtClean="0"/>
              <a:t>1. </a:t>
            </a:r>
            <a:r>
              <a:rPr lang="cs-CZ" sz="1400" dirty="0" err="1" smtClean="0"/>
              <a:t>vyd.Praha</a:t>
            </a:r>
            <a:r>
              <a:rPr lang="cs-CZ" sz="1400" dirty="0" smtClean="0"/>
              <a:t>: SPN, 1997</a:t>
            </a:r>
          </a:p>
          <a:p>
            <a:r>
              <a:rPr lang="cs-CZ" sz="1400" dirty="0" smtClean="0"/>
              <a:t>Svoboda, J., Kratochvíl, B. </a:t>
            </a:r>
            <a:r>
              <a:rPr lang="cs-CZ" sz="1400" i="1" dirty="0" smtClean="0"/>
              <a:t>Chemie pro střední školy 2b. </a:t>
            </a:r>
            <a:r>
              <a:rPr lang="cs-CZ" sz="1400" dirty="0" smtClean="0"/>
              <a:t>1.vyd. Praha: </a:t>
            </a:r>
            <a:r>
              <a:rPr lang="cs-CZ" sz="1400" dirty="0" err="1" smtClean="0"/>
              <a:t>Scientia</a:t>
            </a:r>
            <a:r>
              <a:rPr lang="cs-CZ" sz="1400" dirty="0" smtClean="0"/>
              <a:t>,</a:t>
            </a:r>
            <a:r>
              <a:rPr lang="cs-CZ" sz="1400" dirty="0" err="1" smtClean="0"/>
              <a:t>spol.sr.o</a:t>
            </a:r>
            <a:r>
              <a:rPr lang="cs-CZ" sz="1400" dirty="0" smtClean="0"/>
              <a:t>., pedagogické nakladatelství</a:t>
            </a:r>
          </a:p>
          <a:p>
            <a:r>
              <a:rPr lang="cs-CZ" sz="1400" dirty="0" err="1" smtClean="0"/>
              <a:t>Habermann</a:t>
            </a:r>
            <a:r>
              <a:rPr lang="cs-CZ" sz="1400" dirty="0" smtClean="0"/>
              <a:t> V.,Černý R., </a:t>
            </a:r>
            <a:r>
              <a:rPr lang="cs-CZ" sz="1400" dirty="0" err="1" smtClean="0"/>
              <a:t>Kotyza</a:t>
            </a:r>
            <a:r>
              <a:rPr lang="cs-CZ" sz="1400" dirty="0" smtClean="0"/>
              <a:t> J. </a:t>
            </a:r>
            <a:r>
              <a:rPr lang="cs-CZ" sz="1400" i="1" dirty="0" smtClean="0"/>
              <a:t>Přehled základů biochemie.dotisk.</a:t>
            </a:r>
            <a:r>
              <a:rPr lang="cs-CZ" sz="1400" dirty="0" smtClean="0"/>
              <a:t> Praha:Karolinum, 1993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571604" y="357166"/>
            <a:ext cx="5786478" cy="1060472"/>
          </a:xfrm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cs-CZ" sz="3200" dirty="0" smtClean="0"/>
              <a:t>Anabolismus sacharidů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cs-CZ" sz="2400" dirty="0" smtClean="0"/>
              <a:t>Autotrofní organismy mají schopnost syntetizovat sacharidy z jednoduchých anorganických sloučenin – oxidu uhličitého a vody- za přítomnosti chlorofylu (zelené rostliny) a UV záření procesem zvaným </a:t>
            </a:r>
          </a:p>
          <a:p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 smtClean="0"/>
              <a:t>Heterotrofní organismy v případě potřeby tvoří glukózu z laktátu, </a:t>
            </a:r>
            <a:r>
              <a:rPr lang="cs-CZ" sz="2400" dirty="0" err="1" smtClean="0"/>
              <a:t>pyruvátu</a:t>
            </a:r>
            <a:r>
              <a:rPr lang="cs-CZ" sz="2400" dirty="0" smtClean="0"/>
              <a:t> nebo glycerolu. Tento děj se nazývá</a:t>
            </a:r>
          </a:p>
          <a:p>
            <a:endParaRPr lang="cs-CZ" sz="2400" dirty="0" smtClean="0"/>
          </a:p>
          <a:p>
            <a:pPr>
              <a:buNone/>
            </a:pPr>
            <a:r>
              <a:rPr lang="cs-CZ" dirty="0" smtClean="0"/>
              <a:t>                            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643174" y="3143248"/>
            <a:ext cx="35121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cs-CZ" sz="5400" b="1" cap="none" spc="0" dirty="0" smtClean="0">
                <a:ln/>
                <a:solidFill>
                  <a:schemeClr val="accent3"/>
                </a:solidFill>
                <a:effectLst/>
              </a:rPr>
              <a:t>fotosyntéza</a:t>
            </a:r>
          </a:p>
        </p:txBody>
      </p:sp>
      <p:sp>
        <p:nvSpPr>
          <p:cNvPr id="5" name="Obdélník 4"/>
          <p:cNvSpPr/>
          <p:nvPr/>
        </p:nvSpPr>
        <p:spPr>
          <a:xfrm>
            <a:off x="2000232" y="5072074"/>
            <a:ext cx="48236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glukoneogenéze</a:t>
            </a:r>
            <a:endParaRPr lang="cs-CZ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4714908" cy="989034"/>
          </a:xfrm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cs-CZ" dirty="0" smtClean="0"/>
              <a:t>Fotosyntéza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cs-CZ" dirty="0" smtClean="0"/>
              <a:t>Metabolický proces charakteristický pro buňky zelených rostlin a řas.</a:t>
            </a:r>
          </a:p>
          <a:p>
            <a:r>
              <a:rPr lang="cs-CZ" dirty="0" smtClean="0"/>
              <a:t>Nejdůležitější biochemický proces na Zemi.</a:t>
            </a:r>
          </a:p>
          <a:p>
            <a:r>
              <a:rPr lang="cs-CZ" dirty="0" smtClean="0"/>
              <a:t>Zajišťuje funkci potravinového řetězce celé biosféry.</a:t>
            </a:r>
          </a:p>
          <a:p>
            <a:r>
              <a:rPr lang="cs-CZ" dirty="0" smtClean="0"/>
              <a:t>Celková reakce:</a:t>
            </a:r>
          </a:p>
          <a:p>
            <a:pPr>
              <a:buNone/>
            </a:pPr>
            <a:r>
              <a:rPr lang="cs-CZ" dirty="0" smtClean="0"/>
              <a:t>   6CO</a:t>
            </a:r>
            <a:r>
              <a:rPr lang="cs-CZ" baseline="-25000" dirty="0" smtClean="0"/>
              <a:t>2</a:t>
            </a:r>
            <a:r>
              <a:rPr lang="cs-CZ" dirty="0" smtClean="0"/>
              <a:t> + 12H</a:t>
            </a:r>
            <a:r>
              <a:rPr lang="cs-CZ" baseline="-25000" dirty="0" smtClean="0"/>
              <a:t>2</a:t>
            </a:r>
            <a:r>
              <a:rPr lang="cs-CZ" dirty="0" smtClean="0"/>
              <a:t>O              C</a:t>
            </a:r>
            <a:r>
              <a:rPr lang="cs-CZ" baseline="-25000" dirty="0" smtClean="0"/>
              <a:t>6</a:t>
            </a:r>
            <a:r>
              <a:rPr lang="cs-CZ" dirty="0" smtClean="0"/>
              <a:t>H</a:t>
            </a:r>
            <a:r>
              <a:rPr lang="cs-CZ" baseline="-25000" dirty="0" smtClean="0"/>
              <a:t>12</a:t>
            </a:r>
            <a:r>
              <a:rPr lang="cs-CZ" dirty="0" smtClean="0"/>
              <a:t>O</a:t>
            </a:r>
            <a:r>
              <a:rPr lang="cs-CZ" baseline="-25000" dirty="0" smtClean="0"/>
              <a:t>6</a:t>
            </a:r>
            <a:r>
              <a:rPr lang="cs-CZ" dirty="0" smtClean="0"/>
              <a:t> + 6 O</a:t>
            </a:r>
            <a:r>
              <a:rPr lang="cs-CZ" baseline="-25000" dirty="0" smtClean="0"/>
              <a:t>2</a:t>
            </a:r>
            <a:r>
              <a:rPr lang="cs-CZ" dirty="0" smtClean="0"/>
              <a:t> + 6H</a:t>
            </a:r>
            <a:r>
              <a:rPr lang="cs-CZ" baseline="-25000" dirty="0" smtClean="0"/>
              <a:t>2</a:t>
            </a:r>
            <a:r>
              <a:rPr lang="cs-CZ" dirty="0" smtClean="0"/>
              <a:t>O</a:t>
            </a:r>
          </a:p>
          <a:p>
            <a:endParaRPr lang="cs-CZ" dirty="0" smtClean="0"/>
          </a:p>
          <a:p>
            <a:endParaRPr lang="cs-CZ" dirty="0"/>
          </a:p>
        </p:txBody>
      </p:sp>
      <p:cxnSp>
        <p:nvCxnSpPr>
          <p:cNvPr id="6" name="Přímá spojovací šipka 5"/>
          <p:cNvCxnSpPr/>
          <p:nvPr/>
        </p:nvCxnSpPr>
        <p:spPr>
          <a:xfrm>
            <a:off x="3357554" y="5214950"/>
            <a:ext cx="71438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cs-CZ" sz="2400" dirty="0" smtClean="0"/>
              <a:t>Fotosyntéza probíhá v </a:t>
            </a:r>
            <a:r>
              <a:rPr lang="cs-CZ" sz="2400" b="1" dirty="0" smtClean="0"/>
              <a:t>chloroplastech</a:t>
            </a:r>
            <a:r>
              <a:rPr lang="cs-CZ" sz="2400" dirty="0" smtClean="0"/>
              <a:t>.</a:t>
            </a:r>
          </a:p>
          <a:p>
            <a:r>
              <a:rPr lang="cs-CZ" sz="2400" b="1" dirty="0" smtClean="0"/>
              <a:t>Chlorofyl a</a:t>
            </a:r>
            <a:r>
              <a:rPr lang="cs-CZ" sz="2400" dirty="0" smtClean="0"/>
              <a:t>, </a:t>
            </a:r>
            <a:r>
              <a:rPr lang="cs-CZ" sz="2400" b="1" dirty="0" smtClean="0"/>
              <a:t>chlorofyl </a:t>
            </a:r>
            <a:r>
              <a:rPr lang="cs-CZ" sz="2400" b="1" dirty="0" err="1" smtClean="0"/>
              <a:t>b</a:t>
            </a:r>
            <a:r>
              <a:rPr lang="cs-CZ" sz="2400" b="1" dirty="0" smtClean="0"/>
              <a:t>.</a:t>
            </a:r>
          </a:p>
          <a:p>
            <a:r>
              <a:rPr lang="cs-CZ" sz="2400" dirty="0" smtClean="0"/>
              <a:t>Významnou součástí chlorofylu je komplexně vázaný ion hořčíku</a:t>
            </a:r>
          </a:p>
          <a:p>
            <a:r>
              <a:rPr lang="cs-CZ" sz="2400" dirty="0" smtClean="0"/>
              <a:t>Nejúčinnější je tzv. červené světlo</a:t>
            </a:r>
          </a:p>
          <a:p>
            <a:r>
              <a:rPr lang="cs-CZ" sz="2400" dirty="0" smtClean="0"/>
              <a:t>Absorpce světla probíhá pomocí dvou druhů </a:t>
            </a:r>
            <a:r>
              <a:rPr lang="cs-CZ" sz="2400" dirty="0" err="1" smtClean="0"/>
              <a:t>fotosystémů</a:t>
            </a:r>
            <a:r>
              <a:rPr lang="cs-CZ" sz="2400" dirty="0" smtClean="0"/>
              <a:t>.</a:t>
            </a:r>
          </a:p>
          <a:p>
            <a:r>
              <a:rPr lang="cs-CZ" sz="2400" b="1" dirty="0" err="1" smtClean="0"/>
              <a:t>Fotosystém</a:t>
            </a:r>
            <a:r>
              <a:rPr lang="cs-CZ" sz="2400" b="1" dirty="0" smtClean="0"/>
              <a:t> I </a:t>
            </a:r>
            <a:r>
              <a:rPr lang="cs-CZ" sz="2400" dirty="0" smtClean="0"/>
              <a:t>absorbuje světlo delší vlnové délky ( 700 </a:t>
            </a:r>
            <a:r>
              <a:rPr lang="cs-CZ" sz="2400" dirty="0" err="1" smtClean="0"/>
              <a:t>nm</a:t>
            </a:r>
            <a:r>
              <a:rPr lang="cs-CZ" sz="2400" dirty="0" smtClean="0"/>
              <a:t>)</a:t>
            </a:r>
          </a:p>
          <a:p>
            <a:r>
              <a:rPr lang="cs-CZ" sz="2400" b="1" dirty="0" err="1" smtClean="0"/>
              <a:t>Fotosystém</a:t>
            </a:r>
            <a:r>
              <a:rPr lang="cs-CZ" sz="2400" b="1" dirty="0" smtClean="0"/>
              <a:t> II </a:t>
            </a:r>
            <a:r>
              <a:rPr lang="cs-CZ" sz="2400" dirty="0" smtClean="0"/>
              <a:t>absorbuje světlo kratší vlnové délky (680 </a:t>
            </a:r>
            <a:r>
              <a:rPr lang="cs-CZ" sz="2400" dirty="0" err="1" smtClean="0"/>
              <a:t>nm</a:t>
            </a:r>
            <a:r>
              <a:rPr lang="cs-CZ" sz="2400" dirty="0" smtClean="0"/>
              <a:t>)</a:t>
            </a:r>
          </a:p>
          <a:p>
            <a:pPr>
              <a:buNone/>
            </a:pPr>
            <a:r>
              <a:rPr lang="cs-CZ" sz="2400" dirty="0" smtClean="0"/>
              <a:t>   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ln w="57150">
            <a:solidFill>
              <a:srgbClr val="00B0F0"/>
            </a:solidFill>
          </a:ln>
        </p:spPr>
        <p:txBody>
          <a:bodyPr/>
          <a:lstStyle/>
          <a:p>
            <a:r>
              <a:rPr lang="cs-CZ" dirty="0" smtClean="0"/>
              <a:t>Fáze fotosyntézy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cs-CZ" dirty="0" smtClean="0"/>
              <a:t>Světelná fáze = primární proces  - přenos elektronů a protonů</a:t>
            </a:r>
          </a:p>
          <a:p>
            <a:r>
              <a:rPr lang="cs-CZ" dirty="0" smtClean="0"/>
              <a:t>Temnostní fáze = sekundární proces </a:t>
            </a:r>
          </a:p>
          <a:p>
            <a:pPr>
              <a:buNone/>
            </a:pPr>
            <a:r>
              <a:rPr lang="cs-CZ" dirty="0" smtClean="0"/>
              <a:t>     </a:t>
            </a:r>
            <a:r>
              <a:rPr lang="cs-CZ" dirty="0" err="1" smtClean="0"/>
              <a:t>Calvinův</a:t>
            </a:r>
            <a:r>
              <a:rPr lang="cs-CZ" dirty="0" smtClean="0"/>
              <a:t> cyklus –fixace oxidu uhličitého</a:t>
            </a:r>
          </a:p>
        </p:txBody>
      </p:sp>
      <p:pic>
        <p:nvPicPr>
          <p:cNvPr id="6" name="Zástupný symbol pro obsah 3" descr="220px-Simple_photosynthesis_overview_cs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43504" y="1928802"/>
            <a:ext cx="3286148" cy="4062874"/>
          </a:xfrm>
          <a:ln w="22225">
            <a:solidFill>
              <a:schemeClr val="accent3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714380"/>
          </a:xfrm>
          <a:ln w="285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cs-CZ" dirty="0" smtClean="0"/>
              <a:t>Chloroplast – místo fotosyntézy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428596" y="1214422"/>
          <a:ext cx="8229600" cy="48117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Zahnutá šipka nahoru 5"/>
          <p:cNvSpPr/>
          <p:nvPr/>
        </p:nvSpPr>
        <p:spPr>
          <a:xfrm rot="13803472">
            <a:off x="6992196" y="3264205"/>
            <a:ext cx="1216152" cy="73152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2" name="Zahnutá šipka dolů 11"/>
          <p:cNvSpPr/>
          <p:nvPr/>
        </p:nvSpPr>
        <p:spPr>
          <a:xfrm rot="15789484">
            <a:off x="49569" y="4179557"/>
            <a:ext cx="1260126" cy="36502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3" name="Zahnutá šipka nahoru 12"/>
          <p:cNvSpPr/>
          <p:nvPr/>
        </p:nvSpPr>
        <p:spPr>
          <a:xfrm rot="19061325">
            <a:off x="3951579" y="5502554"/>
            <a:ext cx="785818" cy="37101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5" name="Šipka dolů 14"/>
          <p:cNvSpPr/>
          <p:nvPr/>
        </p:nvSpPr>
        <p:spPr>
          <a:xfrm>
            <a:off x="6357950" y="2643182"/>
            <a:ext cx="357190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3400420" cy="785818"/>
          </a:xfrm>
          <a:ln w="5715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Primární proces –světelná fáze</a:t>
            </a:r>
            <a:br>
              <a:rPr lang="cs-CZ" dirty="0" smtClean="0"/>
            </a:br>
            <a:endParaRPr lang="cs-CZ" dirty="0"/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928926" y="1714488"/>
            <a:ext cx="5783860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1565272"/>
          </a:xfrm>
          <a:ln w="5715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 Probíhá v membráně </a:t>
            </a:r>
            <a:r>
              <a:rPr lang="cs-CZ" dirty="0" err="1" smtClean="0"/>
              <a:t>thylakoidu</a:t>
            </a:r>
            <a:r>
              <a:rPr lang="cs-CZ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Anténový systém –</a:t>
            </a:r>
            <a:r>
              <a:rPr lang="cs-CZ" dirty="0" err="1" smtClean="0"/>
              <a:t>fotosystém</a:t>
            </a:r>
            <a:r>
              <a:rPr lang="cs-CZ" dirty="0" smtClean="0"/>
              <a:t> je složitý bílkovinný komplex se stovkami molekul chlorofylu. Záchyt světla – E mezi sebou předávají až do reakčního centra.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1357290" y="500042"/>
            <a:ext cx="4929222" cy="917596"/>
          </a:xfrm>
          <a:ln w="57150">
            <a:solidFill>
              <a:srgbClr val="00B0F0"/>
            </a:solidFill>
          </a:ln>
        </p:spPr>
        <p:txBody>
          <a:bodyPr/>
          <a:lstStyle/>
          <a:p>
            <a:r>
              <a:rPr lang="cs-CZ" dirty="0" smtClean="0"/>
              <a:t>Světelná fáze</a:t>
            </a:r>
            <a:endParaRPr lang="cs-CZ" dirty="0"/>
          </a:p>
        </p:txBody>
      </p:sp>
      <p:sp>
        <p:nvSpPr>
          <p:cNvPr id="13" name="Zástupný symbol pro obsah 12"/>
          <p:cNvSpPr>
            <a:spLocks noGrp="1"/>
          </p:cNvSpPr>
          <p:nvPr>
            <p:ph idx="1"/>
          </p:nvPr>
        </p:nvSpPr>
        <p:spPr>
          <a:ln w="57150">
            <a:solidFill>
              <a:srgbClr val="00B0F0"/>
            </a:solidFill>
          </a:ln>
        </p:spPr>
        <p:txBody>
          <a:bodyPr>
            <a:normAutofit lnSpcReduction="10000"/>
          </a:bodyPr>
          <a:lstStyle/>
          <a:p>
            <a:r>
              <a:rPr lang="cs-CZ" dirty="0" smtClean="0"/>
              <a:t>Foton dopadá na </a:t>
            </a:r>
            <a:r>
              <a:rPr lang="cs-CZ" dirty="0" err="1" smtClean="0"/>
              <a:t>fotosystém</a:t>
            </a:r>
            <a:r>
              <a:rPr lang="cs-CZ" dirty="0" smtClean="0"/>
              <a:t> II ( 680 </a:t>
            </a:r>
            <a:r>
              <a:rPr lang="cs-CZ" dirty="0" err="1" smtClean="0"/>
              <a:t>nm</a:t>
            </a:r>
            <a:r>
              <a:rPr lang="cs-CZ" dirty="0" smtClean="0"/>
              <a:t>) – P</a:t>
            </a:r>
            <a:r>
              <a:rPr lang="cs-CZ" baseline="-25000" dirty="0" smtClean="0"/>
              <a:t>680</a:t>
            </a:r>
            <a:endParaRPr lang="cs-CZ" dirty="0" smtClean="0"/>
          </a:p>
          <a:p>
            <a:r>
              <a:rPr lang="cs-CZ" dirty="0" smtClean="0"/>
              <a:t>Elektron je vybuzen na energeticky vyšší hladinu a je zachycen primárním akceptorem.</a:t>
            </a:r>
          </a:p>
          <a:p>
            <a:r>
              <a:rPr lang="cs-CZ" dirty="0" smtClean="0"/>
              <a:t>Kladně nabitá molekula chlorofylu přebírá elektron od donoru a vrací se do základního stavu. Donor e</a:t>
            </a:r>
            <a:r>
              <a:rPr lang="cs-CZ" baseline="30000" dirty="0" smtClean="0"/>
              <a:t>-</a:t>
            </a:r>
            <a:r>
              <a:rPr lang="cs-CZ" dirty="0" smtClean="0"/>
              <a:t> se regeneruje e</a:t>
            </a:r>
            <a:r>
              <a:rPr lang="cs-CZ" baseline="30000" dirty="0" smtClean="0"/>
              <a:t>-</a:t>
            </a:r>
            <a:r>
              <a:rPr lang="cs-CZ" dirty="0" smtClean="0"/>
              <a:t> vzniklým fotolýzou vody (u PSII) nebo ho přebírá z </a:t>
            </a:r>
            <a:r>
              <a:rPr lang="cs-CZ" dirty="0" err="1" smtClean="0"/>
              <a:t>plastocyaninu</a:t>
            </a:r>
            <a:r>
              <a:rPr lang="cs-CZ" dirty="0" smtClean="0"/>
              <a:t> (u PSI).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1314</TotalTime>
  <Words>693</Words>
  <Application>Microsoft Office PowerPoint</Application>
  <PresentationFormat>Předvádění na obrazovce (4:3)</PresentationFormat>
  <Paragraphs>134</Paragraphs>
  <Slides>15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7" baseType="lpstr">
      <vt:lpstr>Motiv sady Office</vt:lpstr>
      <vt:lpstr>ChemSketch</vt:lpstr>
      <vt:lpstr>Metabolismus sacharidů II</vt:lpstr>
      <vt:lpstr>Anabolismus sacharidů</vt:lpstr>
      <vt:lpstr>Fotosyntéza</vt:lpstr>
      <vt:lpstr>Snímek 4</vt:lpstr>
      <vt:lpstr>Fáze fotosyntézy</vt:lpstr>
      <vt:lpstr>Chloroplast – místo fotosyntézy</vt:lpstr>
      <vt:lpstr>Snímek 7</vt:lpstr>
      <vt:lpstr> Primární proces –světelná fáze </vt:lpstr>
      <vt:lpstr>Světelná fáze</vt:lpstr>
      <vt:lpstr>Fotolýza vody</vt:lpstr>
      <vt:lpstr>Snímek 11</vt:lpstr>
      <vt:lpstr>Sekundární fáze – Calvinův cyklus</vt:lpstr>
      <vt:lpstr>Snímek 13</vt:lpstr>
      <vt:lpstr>Reakce</vt:lpstr>
      <vt:lpstr>Zdroje: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Metabolismus sacharidů</dc:title>
  <dc:creator>Jitky-PC</dc:creator>
  <cp:lastModifiedBy>Jitky-PC</cp:lastModifiedBy>
  <cp:revision>219</cp:revision>
  <dcterms:created xsi:type="dcterms:W3CDTF">2011-08-08T17:10:32Z</dcterms:created>
  <dcterms:modified xsi:type="dcterms:W3CDTF">2015-12-30T00:19:04Z</dcterms:modified>
</cp:coreProperties>
</file>